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3" r:id="rId5"/>
    <p:sldMasterId id="214748372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y="5143500" cx="9144000"/>
  <p:notesSz cx="6858000" cy="9144000"/>
  <p:embeddedFontLst>
    <p:embeddedFont>
      <p:font typeface="Rubik Light"/>
      <p:regular r:id="rId34"/>
      <p:bold r:id="rId35"/>
      <p:italic r:id="rId36"/>
      <p:boldItalic r:id="rId37"/>
    </p:embeddedFont>
    <p:embeddedFont>
      <p:font typeface="Lato"/>
      <p:regular r:id="rId38"/>
      <p:bold r:id="rId39"/>
      <p:italic r:id="rId40"/>
      <p:boldItalic r:id="rId41"/>
    </p:embeddedFont>
    <p:embeddedFont>
      <p:font typeface="Rubik"/>
      <p:regular r:id="rId42"/>
      <p:bold r:id="rId43"/>
      <p:italic r:id="rId44"/>
      <p:boldItalic r:id="rId45"/>
    </p:embeddedFont>
    <p:embeddedFont>
      <p:font typeface="Helvetica Neue Light"/>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E220D94-9C3A-4D72-85CF-919B9761099B}">
  <a:tblStyle styleId="{9E220D94-9C3A-4D72-85CF-919B9761099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italic.fntdata"/><Relationship Id="rId42" Type="http://schemas.openxmlformats.org/officeDocument/2006/relationships/font" Target="fonts/Rubik-regular.fntdata"/><Relationship Id="rId41" Type="http://schemas.openxmlformats.org/officeDocument/2006/relationships/font" Target="fonts/Lato-boldItalic.fntdata"/><Relationship Id="rId44" Type="http://schemas.openxmlformats.org/officeDocument/2006/relationships/font" Target="fonts/Rubik-italic.fntdata"/><Relationship Id="rId43" Type="http://schemas.openxmlformats.org/officeDocument/2006/relationships/font" Target="fonts/Rubik-bold.fntdata"/><Relationship Id="rId46" Type="http://schemas.openxmlformats.org/officeDocument/2006/relationships/font" Target="fonts/HelveticaNeueLight-regular.fntdata"/><Relationship Id="rId45" Type="http://schemas.openxmlformats.org/officeDocument/2006/relationships/font" Target="fonts/Rubik-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HelveticaNeueLight-italic.fntdata"/><Relationship Id="rId47" Type="http://schemas.openxmlformats.org/officeDocument/2006/relationships/font" Target="fonts/HelveticaNeueLight-bold.fntdata"/><Relationship Id="rId49" Type="http://schemas.openxmlformats.org/officeDocument/2006/relationships/font" Target="fonts/HelveticaNeueLight-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font" Target="fonts/RubikLight-bold.fntdata"/><Relationship Id="rId34" Type="http://schemas.openxmlformats.org/officeDocument/2006/relationships/font" Target="fonts/RubikLight-regular.fntdata"/><Relationship Id="rId37" Type="http://schemas.openxmlformats.org/officeDocument/2006/relationships/font" Target="fonts/RubikLight-boldItalic.fntdata"/><Relationship Id="rId36" Type="http://schemas.openxmlformats.org/officeDocument/2006/relationships/font" Target="fonts/RubikLight-italic.fntdata"/><Relationship Id="rId39" Type="http://schemas.openxmlformats.org/officeDocument/2006/relationships/font" Target="fonts/Lato-bold.fntdata"/><Relationship Id="rId38" Type="http://schemas.openxmlformats.org/officeDocument/2006/relationships/font" Target="fonts/Lato-regular.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learning@acamica.com"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8c8d6042e3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8c8d6042e3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t>¡RECUERDEN </a:t>
            </a:r>
            <a:r>
              <a:rPr b="1" lang="es" sz="1200">
                <a:solidFill>
                  <a:srgbClr val="E1446D"/>
                </a:solidFill>
              </a:rPr>
              <a:t>TOMAR ASISTENCIA</a:t>
            </a:r>
            <a:r>
              <a:rPr lang="es" sz="1200"/>
              <a:t> DENTRO DE LA PLATAFORMA!</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s" sz="1200"/>
              <a:t>En caso de no funcionar la toma de asistencia por favor hacerlo en un excel. Luego enviar un mail a </a:t>
            </a:r>
            <a:r>
              <a:rPr lang="es" sz="1200" u="sng">
                <a:solidFill>
                  <a:schemeClr val="accent5"/>
                </a:solidFill>
                <a:hlinkClick r:id="rId2">
                  <a:extLst>
                    <a:ext uri="{A12FA001-AC4F-418D-AE19-62706E023703}">
                      <ahyp:hlinkClr val="tx"/>
                    </a:ext>
                  </a:extLst>
                </a:hlinkClick>
              </a:rPr>
              <a:t>learning@acamica.com</a:t>
            </a:r>
            <a:r>
              <a:rPr lang="es" sz="1200"/>
              <a:t> informando del error y con el excel adjunto.  </a:t>
            </a:r>
            <a:r>
              <a:rPr b="1" lang="es" sz="1200"/>
              <a:t>NO envíen mensaje de Slack ya que no se podrá solucionar en el momento.</a:t>
            </a:r>
            <a:endParaRPr sz="1800">
              <a:latin typeface="Rubik Light"/>
              <a:ea typeface="Rubik Light"/>
              <a:cs typeface="Rubik Light"/>
              <a:sym typeface="Rubik Ligh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8d5bc29d9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8d5bc29d9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8f0335a6a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8f0335a6a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8f0335a6a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8f0335a6a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8f0335a6a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8f0335a6a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8d5bc29d90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8d5bc29d9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8d5bc29d9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8d5bc29d9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8f0335a6ab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8f0335a6ab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8f0335a6ab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8f0335a6ab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8d5bc29d90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8d5bc29d90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8d5bc29d90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8d5bc29d90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9a22538493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9a22538493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8c8d6042e3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8c8d6042e3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8c8d6042e3_0_1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8c8d6042e3_0_1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8d5bc29d90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8d5bc29d90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8f0335a6ab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8f0335a6ab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8f0335a6ab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8f0335a6ab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8d39128663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8d39128663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400">
                <a:latin typeface="Rubik Light"/>
                <a:ea typeface="Rubik Light"/>
                <a:cs typeface="Rubik Light"/>
                <a:sym typeface="Rubik Light"/>
              </a:rPr>
              <a:t>Recuerden subir a la Plataforma:</a:t>
            </a:r>
            <a:endParaRPr sz="1400">
              <a:latin typeface="Rubik Light"/>
              <a:ea typeface="Rubik Light"/>
              <a:cs typeface="Rubik Light"/>
              <a:sym typeface="Rubik Light"/>
            </a:endParaRPr>
          </a:p>
          <a:p>
            <a:pPr indent="-317500" lvl="0" marL="457200" rtl="0" algn="l">
              <a:lnSpc>
                <a:spcPct val="115000"/>
              </a:lnSpc>
              <a:spcBef>
                <a:spcPts val="0"/>
              </a:spcBef>
              <a:spcAft>
                <a:spcPts val="0"/>
              </a:spcAft>
              <a:buSzPts val="1400"/>
              <a:buFont typeface="Rubik Light"/>
              <a:buChar char="●"/>
            </a:pPr>
            <a:r>
              <a:rPr lang="es" sz="1400">
                <a:solidFill>
                  <a:srgbClr val="E1446D"/>
                </a:solidFill>
                <a:latin typeface="Rubik Light"/>
                <a:ea typeface="Rubik Light"/>
                <a:cs typeface="Rubik Light"/>
                <a:sym typeface="Rubik Light"/>
              </a:rPr>
              <a:t>Materiales extra</a:t>
            </a:r>
            <a:r>
              <a:rPr lang="es" sz="1400">
                <a:latin typeface="Rubik Light"/>
                <a:ea typeface="Rubik Light"/>
                <a:cs typeface="Rubik Light"/>
                <a:sym typeface="Rubik Light"/>
              </a:rPr>
              <a:t> que hayan mostrado</a:t>
            </a:r>
            <a:endParaRPr sz="1400">
              <a:latin typeface="Rubik Light"/>
              <a:ea typeface="Rubik Light"/>
              <a:cs typeface="Rubik Light"/>
              <a:sym typeface="Rubik Light"/>
            </a:endParaRPr>
          </a:p>
          <a:p>
            <a:pPr indent="0" lvl="0" marL="0" rtl="0" algn="l">
              <a:lnSpc>
                <a:spcPct val="115000"/>
              </a:lnSpc>
              <a:spcBef>
                <a:spcPts val="0"/>
              </a:spcBef>
              <a:spcAft>
                <a:spcPts val="0"/>
              </a:spcAft>
              <a:buNone/>
            </a:pPr>
            <a:r>
              <a:t/>
            </a:r>
            <a:endParaRPr sz="1400">
              <a:latin typeface="Rubik Light"/>
              <a:ea typeface="Rubik Light"/>
              <a:cs typeface="Rubik Light"/>
              <a:sym typeface="Rubik Light"/>
            </a:endParaRPr>
          </a:p>
          <a:p>
            <a:pPr indent="0" lvl="0" marL="0" rtl="0" algn="l">
              <a:lnSpc>
                <a:spcPct val="115000"/>
              </a:lnSpc>
              <a:spcBef>
                <a:spcPts val="0"/>
              </a:spcBef>
              <a:spcAft>
                <a:spcPts val="0"/>
              </a:spcAft>
              <a:buNone/>
            </a:pPr>
            <a:r>
              <a:rPr lang="es" sz="1400">
                <a:latin typeface="Rubik Light"/>
                <a:ea typeface="Rubik Light"/>
                <a:cs typeface="Rubik Light"/>
                <a:sym typeface="Rubik Light"/>
              </a:rPr>
              <a:t>Por último les recomendamos hacer una </a:t>
            </a:r>
            <a:r>
              <a:rPr lang="es" sz="1400">
                <a:solidFill>
                  <a:srgbClr val="E1446D"/>
                </a:solidFill>
                <a:latin typeface="Rubik Light"/>
                <a:ea typeface="Rubik Light"/>
                <a:cs typeface="Rubik Light"/>
                <a:sym typeface="Rubik Light"/>
              </a:rPr>
              <a:t>reflexión como Equipo Docente</a:t>
            </a:r>
            <a:r>
              <a:rPr lang="es" sz="1400">
                <a:latin typeface="Rubik Light"/>
                <a:ea typeface="Rubik Light"/>
                <a:cs typeface="Rubik Light"/>
                <a:sym typeface="Rubik Light"/>
              </a:rPr>
              <a:t> para registrar y compartir:</a:t>
            </a:r>
            <a:endParaRPr sz="1400">
              <a:latin typeface="Rubik Light"/>
              <a:ea typeface="Rubik Light"/>
              <a:cs typeface="Rubik Light"/>
              <a:sym typeface="Rubik Light"/>
            </a:endParaRPr>
          </a:p>
          <a:p>
            <a:pPr indent="0" lvl="0" marL="0" rtl="0" algn="l">
              <a:lnSpc>
                <a:spcPct val="115000"/>
              </a:lnSpc>
              <a:spcBef>
                <a:spcPts val="0"/>
              </a:spcBef>
              <a:spcAft>
                <a:spcPts val="0"/>
              </a:spcAft>
              <a:buNone/>
            </a:pPr>
            <a:r>
              <a:t/>
            </a:r>
            <a:endParaRPr>
              <a:latin typeface="Rubik"/>
              <a:ea typeface="Rubik"/>
              <a:cs typeface="Rubik"/>
              <a:sym typeface="Rubik"/>
            </a:endParaRPr>
          </a:p>
          <a:p>
            <a:pPr indent="0" lvl="0" marL="0" rtl="0" algn="l">
              <a:lnSpc>
                <a:spcPct val="115000"/>
              </a:lnSpc>
              <a:spcBef>
                <a:spcPts val="0"/>
              </a:spcBef>
              <a:spcAft>
                <a:spcPts val="0"/>
              </a:spcAft>
              <a:buNone/>
            </a:pPr>
            <a:r>
              <a:rPr lang="es">
                <a:latin typeface="Rubik"/>
                <a:ea typeface="Rubik"/>
                <a:cs typeface="Rubik"/>
                <a:sym typeface="Rubik"/>
              </a:rPr>
              <a:t>1- ¿Cómo respondió el grupo a las consignas? ¿cómo fue la participación?</a:t>
            </a:r>
            <a:endParaRPr>
              <a:latin typeface="Rubik"/>
              <a:ea typeface="Rubik"/>
              <a:cs typeface="Rubik"/>
              <a:sym typeface="Rubik"/>
            </a:endParaRPr>
          </a:p>
          <a:p>
            <a:pPr indent="0" lvl="0" marL="0" rtl="0" algn="l">
              <a:lnSpc>
                <a:spcPct val="115000"/>
              </a:lnSpc>
              <a:spcBef>
                <a:spcPts val="0"/>
              </a:spcBef>
              <a:spcAft>
                <a:spcPts val="0"/>
              </a:spcAft>
              <a:buNone/>
            </a:pPr>
            <a:r>
              <a:rPr lang="es">
                <a:latin typeface="Rubik"/>
                <a:ea typeface="Rubik"/>
                <a:cs typeface="Rubik"/>
                <a:sym typeface="Rubik"/>
              </a:rPr>
              <a:t>2- ¿Cómo fue nuestra performance como equipo?¿todos nos sentimos cómodos en nuestros roles? ¿alguien necesita ayuda para la próxima?</a:t>
            </a:r>
            <a:endParaRPr>
              <a:latin typeface="Rubik"/>
              <a:ea typeface="Rubik"/>
              <a:cs typeface="Rubik"/>
              <a:sym typeface="Rubik"/>
            </a:endParaRPr>
          </a:p>
          <a:p>
            <a:pPr indent="0" lvl="0" marL="0" rtl="0" algn="l">
              <a:lnSpc>
                <a:spcPct val="115000"/>
              </a:lnSpc>
              <a:spcBef>
                <a:spcPts val="0"/>
              </a:spcBef>
              <a:spcAft>
                <a:spcPts val="0"/>
              </a:spcAft>
              <a:buNone/>
            </a:pPr>
            <a:r>
              <a:rPr lang="es">
                <a:latin typeface="Rubik"/>
                <a:ea typeface="Rubik"/>
                <a:cs typeface="Rubik"/>
                <a:sym typeface="Rubik"/>
              </a:rPr>
              <a:t>3- ¿Qué nos gustaría mejorar para la clase que viene?</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8c8d6042e3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8c8d6042e3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Rubik Light"/>
              <a:ea typeface="Rubik Light"/>
              <a:cs typeface="Rubik Light"/>
              <a:sym typeface="Rubik 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8c8d6042e3_0_1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8c8d6042e3_0_1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Font typeface="Rubik Light"/>
              <a:buChar char="-"/>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9a2253849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9a2253849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Esta es la ceremonia con la que empezamos todos los encuentros, la daily. Nos servirá para poner en común el tema del día, entender cuáles son los obstáculos con los que nos encontramos y sincronizar lo que haremos como grupo.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9a22538493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9a22538493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300">
                <a:highlight>
                  <a:srgbClr val="FFFFFF"/>
                </a:highlight>
                <a:latin typeface="Rubik"/>
                <a:ea typeface="Rubik"/>
                <a:cs typeface="Rubik"/>
                <a:sym typeface="Rubik"/>
              </a:rPr>
              <a:t>Mentor/a: la idea es que todas las dailys sean colaborativas. Tendrás que pedirle a un estudiante que comparta pantalla y muestre la bitácora que corresponde al tema del día. Lo importante es que puedas ayudarlo/a a reconstruir lo más relevante. Para eso, hazle tres preguntas: </a:t>
            </a:r>
            <a:endParaRPr sz="1300">
              <a:highlight>
                <a:srgbClr val="FFFFFF"/>
              </a:highlight>
              <a:latin typeface="Rubik"/>
              <a:ea typeface="Rubik"/>
              <a:cs typeface="Rubik"/>
              <a:sym typeface="Rubik"/>
            </a:endParaRPr>
          </a:p>
          <a:p>
            <a:pPr indent="0" lvl="0" marL="0" rtl="0" algn="l">
              <a:spcBef>
                <a:spcPts val="0"/>
              </a:spcBef>
              <a:spcAft>
                <a:spcPts val="0"/>
              </a:spcAft>
              <a:buNone/>
            </a:pPr>
            <a:r>
              <a:t/>
            </a:r>
            <a:endParaRPr sz="1300">
              <a:highlight>
                <a:srgbClr val="FFFFFF"/>
              </a:highlight>
              <a:latin typeface="Rubik"/>
              <a:ea typeface="Rubik"/>
              <a:cs typeface="Rubik"/>
              <a:sym typeface="Rubik"/>
            </a:endParaRPr>
          </a:p>
          <a:p>
            <a:pPr indent="-311150" lvl="0" marL="457200" rtl="0" algn="l">
              <a:spcBef>
                <a:spcPts val="0"/>
              </a:spcBef>
              <a:spcAft>
                <a:spcPts val="0"/>
              </a:spcAft>
              <a:buSzPts val="1300"/>
              <a:buFont typeface="Rubik"/>
              <a:buChar char="●"/>
            </a:pPr>
            <a:r>
              <a:rPr lang="es" sz="1300" u="sng">
                <a:highlight>
                  <a:srgbClr val="FFFFFF"/>
                </a:highlight>
                <a:latin typeface="Rubik"/>
                <a:ea typeface="Rubik"/>
                <a:cs typeface="Rubik"/>
                <a:sym typeface="Rubik"/>
              </a:rPr>
              <a:t>¿Cuáles son las tres ideas principales de esta bitácora para tí?</a:t>
            </a:r>
            <a:r>
              <a:rPr lang="es" sz="1300">
                <a:highlight>
                  <a:srgbClr val="FFFFFF"/>
                </a:highlight>
                <a:latin typeface="Rubik"/>
                <a:ea typeface="Rubik"/>
                <a:cs typeface="Rubik"/>
                <a:sym typeface="Rubik"/>
              </a:rPr>
              <a:t> </a:t>
            </a:r>
            <a:endParaRPr sz="1300">
              <a:highlight>
                <a:srgbClr val="FFFFFF"/>
              </a:highlight>
              <a:latin typeface="Rubik"/>
              <a:ea typeface="Rubik"/>
              <a:cs typeface="Rubik"/>
              <a:sym typeface="Rubik"/>
            </a:endParaRPr>
          </a:p>
          <a:p>
            <a:pPr indent="0" lvl="0" marL="457200" rtl="0" algn="l">
              <a:spcBef>
                <a:spcPts val="0"/>
              </a:spcBef>
              <a:spcAft>
                <a:spcPts val="0"/>
              </a:spcAft>
              <a:buNone/>
            </a:pPr>
            <a:r>
              <a:rPr i="1" lang="es" sz="1300">
                <a:highlight>
                  <a:srgbClr val="FFFFFF"/>
                </a:highlight>
                <a:latin typeface="Rubik"/>
                <a:ea typeface="Rubik"/>
                <a:cs typeface="Rubik"/>
                <a:sym typeface="Rubik"/>
              </a:rPr>
              <a:t>Asegúrate de que pueda dar las definiciones principales y ayúdalo/a a completar lo que haga falta. Puedes pedirles a los/as demás que agreguen información para terminar de reconstruirla. </a:t>
            </a:r>
            <a:endParaRPr i="1" sz="1300">
              <a:highlight>
                <a:srgbClr val="FFFFFF"/>
              </a:highlight>
              <a:latin typeface="Rubik"/>
              <a:ea typeface="Rubik"/>
              <a:cs typeface="Rubik"/>
              <a:sym typeface="Rubik"/>
            </a:endParaRPr>
          </a:p>
          <a:p>
            <a:pPr indent="-311150" lvl="0" marL="457200" rtl="0" algn="l">
              <a:spcBef>
                <a:spcPts val="0"/>
              </a:spcBef>
              <a:spcAft>
                <a:spcPts val="0"/>
              </a:spcAft>
              <a:buSzPts val="1300"/>
              <a:buFont typeface="Rubik"/>
              <a:buChar char="●"/>
            </a:pPr>
            <a:r>
              <a:rPr lang="es" sz="1300" u="sng">
                <a:highlight>
                  <a:srgbClr val="FFFFFF"/>
                </a:highlight>
                <a:latin typeface="Rubik"/>
                <a:ea typeface="Rubik"/>
                <a:cs typeface="Rubik"/>
                <a:sym typeface="Rubik"/>
              </a:rPr>
              <a:t>¿Hay algo que no hayas entendido?</a:t>
            </a:r>
            <a:endParaRPr sz="1300" u="sng">
              <a:highlight>
                <a:srgbClr val="FFFFFF"/>
              </a:highlight>
              <a:latin typeface="Rubik"/>
              <a:ea typeface="Rubik"/>
              <a:cs typeface="Rubik"/>
              <a:sym typeface="Rubik"/>
            </a:endParaRPr>
          </a:p>
          <a:p>
            <a:pPr indent="0" lvl="0" marL="457200" rtl="0" algn="l">
              <a:spcBef>
                <a:spcPts val="0"/>
              </a:spcBef>
              <a:spcAft>
                <a:spcPts val="0"/>
              </a:spcAft>
              <a:buNone/>
            </a:pPr>
            <a:r>
              <a:rPr i="1" lang="es" sz="1300">
                <a:highlight>
                  <a:srgbClr val="FFFFFF"/>
                </a:highlight>
                <a:latin typeface="Rubik"/>
                <a:ea typeface="Rubik"/>
                <a:cs typeface="Rubik"/>
                <a:sym typeface="Rubik"/>
              </a:rPr>
              <a:t>Aprovecha para preguntarle al resto del grupo si le pasó algo similar. Si hay alguien que pueda aportar la respuesta, invítalo/a a que hable. Si la mayoría del grupo encontró el mismo obstáculo, deberás priorizar este punto a la hora de presentar la teoría, después de la daily. </a:t>
            </a:r>
            <a:endParaRPr i="1" sz="1300">
              <a:highlight>
                <a:srgbClr val="FFFFFF"/>
              </a:highlight>
              <a:latin typeface="Rubik"/>
              <a:ea typeface="Rubik"/>
              <a:cs typeface="Rubik"/>
              <a:sym typeface="Rubik"/>
            </a:endParaRPr>
          </a:p>
          <a:p>
            <a:pPr indent="-311150" lvl="0" marL="457200" rtl="0" algn="l">
              <a:spcBef>
                <a:spcPts val="0"/>
              </a:spcBef>
              <a:spcAft>
                <a:spcPts val="0"/>
              </a:spcAft>
              <a:buSzPts val="1300"/>
              <a:buFont typeface="Rubik"/>
              <a:buChar char="●"/>
            </a:pPr>
            <a:r>
              <a:rPr lang="es" sz="1300" u="sng">
                <a:highlight>
                  <a:srgbClr val="FFFFFF"/>
                </a:highlight>
                <a:latin typeface="Rubik"/>
                <a:ea typeface="Rubik"/>
                <a:cs typeface="Rubik"/>
                <a:sym typeface="Rubik"/>
              </a:rPr>
              <a:t>¿Crees que podemos pasar directamente a la práctica o preferirías escuchar la explicación teórica? </a:t>
            </a:r>
            <a:endParaRPr sz="1300" u="sng">
              <a:highlight>
                <a:srgbClr val="FFFFFF"/>
              </a:highlight>
              <a:latin typeface="Rubik"/>
              <a:ea typeface="Rubik"/>
              <a:cs typeface="Rubik"/>
              <a:sym typeface="Rubik"/>
            </a:endParaRPr>
          </a:p>
          <a:p>
            <a:pPr indent="0" lvl="0" marL="457200" rtl="0" algn="l">
              <a:spcBef>
                <a:spcPts val="0"/>
              </a:spcBef>
              <a:spcAft>
                <a:spcPts val="0"/>
              </a:spcAft>
              <a:buNone/>
            </a:pPr>
            <a:r>
              <a:rPr i="1" lang="es" sz="1300">
                <a:highlight>
                  <a:srgbClr val="FFFFFF"/>
                </a:highlight>
                <a:latin typeface="Rubik"/>
                <a:ea typeface="Rubik"/>
                <a:cs typeface="Rubik"/>
                <a:sym typeface="Rubik"/>
              </a:rPr>
              <a:t>Pregúntale al resto cómo si está de acuerdo con la respuesta o prefiere proponer algo distinto.</a:t>
            </a:r>
            <a:r>
              <a:rPr lang="es" sz="1300">
                <a:highlight>
                  <a:srgbClr val="FFFFFF"/>
                </a:highlight>
                <a:latin typeface="Rubik"/>
                <a:ea typeface="Rubik"/>
                <a:cs typeface="Rubik"/>
                <a:sym typeface="Rubik"/>
              </a:rPr>
              <a:t> </a:t>
            </a:r>
            <a:r>
              <a:rPr i="1" lang="es" sz="1300">
                <a:highlight>
                  <a:srgbClr val="FFFFFF"/>
                </a:highlight>
                <a:latin typeface="Rubik"/>
                <a:ea typeface="Rubik"/>
                <a:cs typeface="Rubik"/>
                <a:sym typeface="Rubik"/>
              </a:rPr>
              <a:t> Si las respuestas son heterogéneas, invita a los/las que saben a presentar el tema contigo y ayudar a quienes se sienten más perdidos/as al finalizar la daily. </a:t>
            </a:r>
            <a:endParaRPr i="1" sz="1300">
              <a:highlight>
                <a:srgbClr val="FFFFFF"/>
              </a:highlight>
              <a:latin typeface="Rubik"/>
              <a:ea typeface="Rubik"/>
              <a:cs typeface="Rubik"/>
              <a:sym typeface="Rubik"/>
            </a:endParaRPr>
          </a:p>
          <a:p>
            <a:pPr indent="0" lvl="0" marL="457200" rtl="0" algn="l">
              <a:spcBef>
                <a:spcPts val="0"/>
              </a:spcBef>
              <a:spcAft>
                <a:spcPts val="0"/>
              </a:spcAft>
              <a:buNone/>
            </a:pPr>
            <a:r>
              <a:t/>
            </a:r>
            <a:endParaRPr i="1" sz="1300">
              <a:highlight>
                <a:srgbClr val="FFFFFF"/>
              </a:highlight>
              <a:latin typeface="Rubik"/>
              <a:ea typeface="Rubik"/>
              <a:cs typeface="Rubik"/>
              <a:sym typeface="Rubik"/>
            </a:endParaRPr>
          </a:p>
          <a:p>
            <a:pPr indent="0" lvl="0" marL="0" rtl="0" algn="l">
              <a:spcBef>
                <a:spcPts val="0"/>
              </a:spcBef>
              <a:spcAft>
                <a:spcPts val="0"/>
              </a:spcAft>
              <a:buNone/>
            </a:pPr>
            <a:r>
              <a:rPr lang="es" sz="1300">
                <a:highlight>
                  <a:srgbClr val="FFFFFF"/>
                </a:highlight>
                <a:latin typeface="Rubik"/>
                <a:ea typeface="Rubik"/>
                <a:cs typeface="Rubik"/>
                <a:sym typeface="Rubik"/>
              </a:rPr>
              <a:t>Después de la bitácora, repite el procedimiento con el challenge: pídele a un/a estudiante que comparta pantalla y muestre al grupo cómo resolvió (o intentó resolver) el ejercicio. Para eso, hazle estas tres preguntas: </a:t>
            </a:r>
            <a:endParaRPr sz="1300">
              <a:highlight>
                <a:srgbClr val="FFFFFF"/>
              </a:highlight>
              <a:latin typeface="Rubik"/>
              <a:ea typeface="Rubik"/>
              <a:cs typeface="Rubik"/>
              <a:sym typeface="Rubik"/>
            </a:endParaRPr>
          </a:p>
          <a:p>
            <a:pPr indent="0" lvl="0" marL="0" rtl="0" algn="l">
              <a:spcBef>
                <a:spcPts val="0"/>
              </a:spcBef>
              <a:spcAft>
                <a:spcPts val="0"/>
              </a:spcAft>
              <a:buNone/>
            </a:pPr>
            <a:r>
              <a:t/>
            </a:r>
            <a:endParaRPr sz="1300">
              <a:highlight>
                <a:srgbClr val="FFFFFF"/>
              </a:highlight>
              <a:latin typeface="Rubik"/>
              <a:ea typeface="Rubik"/>
              <a:cs typeface="Rubik"/>
              <a:sym typeface="Rubik"/>
            </a:endParaRPr>
          </a:p>
          <a:p>
            <a:pPr indent="-311150" lvl="0" marL="457200" rtl="0" algn="l">
              <a:spcBef>
                <a:spcPts val="0"/>
              </a:spcBef>
              <a:spcAft>
                <a:spcPts val="0"/>
              </a:spcAft>
              <a:buSzPts val="1300"/>
              <a:buFont typeface="Rubik"/>
              <a:buChar char="●"/>
            </a:pPr>
            <a:r>
              <a:rPr lang="es" sz="1300" u="sng">
                <a:highlight>
                  <a:srgbClr val="FFFFFF"/>
                </a:highlight>
                <a:latin typeface="Rubik"/>
                <a:ea typeface="Rubik"/>
                <a:cs typeface="Rubik"/>
                <a:sym typeface="Rubik"/>
              </a:rPr>
              <a:t>¿Cómo te ha ido con el Challenge? </a:t>
            </a:r>
            <a:endParaRPr sz="1300" u="sng">
              <a:highlight>
                <a:srgbClr val="FFFFFF"/>
              </a:highlight>
              <a:latin typeface="Rubik"/>
              <a:ea typeface="Rubik"/>
              <a:cs typeface="Rubik"/>
              <a:sym typeface="Rubik"/>
            </a:endParaRPr>
          </a:p>
          <a:p>
            <a:pPr indent="0" lvl="0" marL="457200" rtl="0" algn="l">
              <a:spcBef>
                <a:spcPts val="0"/>
              </a:spcBef>
              <a:spcAft>
                <a:spcPts val="0"/>
              </a:spcAft>
              <a:buNone/>
            </a:pPr>
            <a:r>
              <a:rPr i="1" lang="es" sz="1300">
                <a:highlight>
                  <a:srgbClr val="FFFFFF"/>
                </a:highlight>
                <a:latin typeface="Rubik"/>
                <a:ea typeface="Rubik"/>
                <a:cs typeface="Rubik"/>
                <a:sym typeface="Rubik"/>
              </a:rPr>
              <a:t>Más allá de la valoración, fíjate si ha podido completarlo o no y pídele que te muestre cómo lo hizo. Pregunta si a alguien le ha ido muy distinto y quiere mostrarlo después. </a:t>
            </a:r>
            <a:endParaRPr i="1" sz="1300">
              <a:highlight>
                <a:srgbClr val="FFFFFF"/>
              </a:highlight>
              <a:latin typeface="Rubik"/>
              <a:ea typeface="Rubik"/>
              <a:cs typeface="Rubik"/>
              <a:sym typeface="Rubik"/>
            </a:endParaRPr>
          </a:p>
          <a:p>
            <a:pPr indent="-311150" lvl="0" marL="457200" rtl="0" algn="l">
              <a:spcBef>
                <a:spcPts val="0"/>
              </a:spcBef>
              <a:spcAft>
                <a:spcPts val="0"/>
              </a:spcAft>
              <a:buSzPts val="1300"/>
              <a:buFont typeface="Rubik"/>
              <a:buChar char="●"/>
            </a:pPr>
            <a:r>
              <a:rPr lang="es" sz="1300" u="sng">
                <a:highlight>
                  <a:srgbClr val="FFFFFF"/>
                </a:highlight>
                <a:latin typeface="Rubik"/>
                <a:ea typeface="Rubik"/>
                <a:cs typeface="Rubik"/>
                <a:sym typeface="Rubik"/>
              </a:rPr>
              <a:t>¿Cuáles son los obstáculos o dificultades con los que te has encontrado? </a:t>
            </a:r>
            <a:endParaRPr sz="1300" u="sng">
              <a:highlight>
                <a:srgbClr val="FFFFFF"/>
              </a:highlight>
              <a:latin typeface="Rubik"/>
              <a:ea typeface="Rubik"/>
              <a:cs typeface="Rubik"/>
              <a:sym typeface="Rubik"/>
            </a:endParaRPr>
          </a:p>
          <a:p>
            <a:pPr indent="0" lvl="0" marL="457200" rtl="0" algn="l">
              <a:spcBef>
                <a:spcPts val="0"/>
              </a:spcBef>
              <a:spcAft>
                <a:spcPts val="0"/>
              </a:spcAft>
              <a:buNone/>
            </a:pPr>
            <a:r>
              <a:rPr i="1" lang="es" sz="1300">
                <a:highlight>
                  <a:schemeClr val="lt1"/>
                </a:highlight>
                <a:latin typeface="Rubik"/>
                <a:ea typeface="Rubik"/>
                <a:cs typeface="Rubik"/>
                <a:sym typeface="Rubik"/>
              </a:rPr>
              <a:t>Aprovecha para preguntarle al resto del grupo si le pasó algo similar. Si hay alguien que pueda aportar la respuesta, invítalo/a a que hable. Si la mayoría del grupo encontró el mismo obstáculo, deberás priorizar este punto a la hora de presentar la teoría y hacer tus demostraciones (“Programo”), después de la daily. </a:t>
            </a:r>
            <a:endParaRPr sz="1300" u="sng">
              <a:highlight>
                <a:srgbClr val="FFFFFF"/>
              </a:highlight>
              <a:latin typeface="Rubik"/>
              <a:ea typeface="Rubik"/>
              <a:cs typeface="Rubik"/>
              <a:sym typeface="Rubik"/>
            </a:endParaRPr>
          </a:p>
          <a:p>
            <a:pPr indent="-311150" lvl="0" marL="457200" rtl="0" algn="l">
              <a:spcBef>
                <a:spcPts val="0"/>
              </a:spcBef>
              <a:spcAft>
                <a:spcPts val="0"/>
              </a:spcAft>
              <a:buSzPts val="1300"/>
              <a:buFont typeface="Rubik"/>
              <a:buChar char="●"/>
            </a:pPr>
            <a:r>
              <a:rPr lang="es" sz="1300" u="sng">
                <a:highlight>
                  <a:srgbClr val="FFFFFF"/>
                </a:highlight>
                <a:latin typeface="Rubik"/>
                <a:ea typeface="Rubik"/>
                <a:cs typeface="Rubik"/>
                <a:sym typeface="Rubik"/>
              </a:rPr>
              <a:t>¿Crees que podemos pasar al siguiente nivel o preferirías ver una demostración de una resolución?</a:t>
            </a:r>
            <a:endParaRPr sz="1300" u="sng">
              <a:highlight>
                <a:srgbClr val="FFFFFF"/>
              </a:highlight>
              <a:latin typeface="Rubik"/>
              <a:ea typeface="Rubik"/>
              <a:cs typeface="Rubik"/>
              <a:sym typeface="Rubik"/>
            </a:endParaRPr>
          </a:p>
          <a:p>
            <a:pPr indent="0" lvl="0" marL="457200" rtl="0" algn="l">
              <a:spcBef>
                <a:spcPts val="0"/>
              </a:spcBef>
              <a:spcAft>
                <a:spcPts val="0"/>
              </a:spcAft>
              <a:buNone/>
            </a:pPr>
            <a:r>
              <a:rPr i="1" lang="es" sz="1300">
                <a:highlight>
                  <a:schemeClr val="lt1"/>
                </a:highlight>
                <a:latin typeface="Rubik"/>
                <a:ea typeface="Rubik"/>
                <a:cs typeface="Rubik"/>
                <a:sym typeface="Rubik"/>
              </a:rPr>
              <a:t>Pregúntale al resto cómo si está de acuerdo con la respuesta o prefiere proponer algo distinto.</a:t>
            </a:r>
            <a:r>
              <a:rPr lang="es" sz="1300">
                <a:highlight>
                  <a:schemeClr val="lt1"/>
                </a:highlight>
                <a:latin typeface="Rubik"/>
                <a:ea typeface="Rubik"/>
                <a:cs typeface="Rubik"/>
                <a:sym typeface="Rubik"/>
              </a:rPr>
              <a:t> </a:t>
            </a:r>
            <a:r>
              <a:rPr i="1" lang="es" sz="1300">
                <a:highlight>
                  <a:schemeClr val="lt1"/>
                </a:highlight>
                <a:latin typeface="Rubik"/>
                <a:ea typeface="Rubik"/>
                <a:cs typeface="Rubik"/>
                <a:sym typeface="Rubik"/>
              </a:rPr>
              <a:t> Si las respuestas son heterogéneas, invita a los/las que saben a mostrar un challenge bien resuelto y ayudar a quienes se sienten más perdidos/as al finalizar la daily. </a:t>
            </a:r>
            <a:endParaRPr i="1" sz="1300">
              <a:highlight>
                <a:schemeClr val="lt1"/>
              </a:highlight>
              <a:latin typeface="Rubik"/>
              <a:ea typeface="Rubik"/>
              <a:cs typeface="Rubik"/>
              <a:sym typeface="Rubik"/>
            </a:endParaRPr>
          </a:p>
          <a:p>
            <a:pPr indent="0" lvl="0" marL="457200" rtl="0" algn="l">
              <a:spcBef>
                <a:spcPts val="0"/>
              </a:spcBef>
              <a:spcAft>
                <a:spcPts val="0"/>
              </a:spcAft>
              <a:buNone/>
            </a:pPr>
            <a:r>
              <a:t/>
            </a:r>
            <a:endParaRPr i="1" sz="1300">
              <a:highlight>
                <a:schemeClr val="lt1"/>
              </a:highlight>
              <a:latin typeface="Rubik"/>
              <a:ea typeface="Rubik"/>
              <a:cs typeface="Rubik"/>
              <a:sym typeface="Rubik"/>
            </a:endParaRPr>
          </a:p>
          <a:p>
            <a:pPr indent="0" lvl="0" marL="0" rtl="0" algn="l">
              <a:spcBef>
                <a:spcPts val="0"/>
              </a:spcBef>
              <a:spcAft>
                <a:spcPts val="0"/>
              </a:spcAft>
              <a:buNone/>
            </a:pPr>
            <a:r>
              <a:rPr lang="es" sz="1300">
                <a:highlight>
                  <a:schemeClr val="lt1"/>
                </a:highlight>
                <a:latin typeface="Rubik"/>
                <a:ea typeface="Rubik"/>
                <a:cs typeface="Rubik"/>
                <a:sym typeface="Rubik"/>
              </a:rPr>
              <a:t>Cuando termine la Daily deberás decidir si el grupo necesita sumergirse profundamente en la teoría, si ya lo tiene tan claro que pueden pasar a la práctica, o bien si es necesario reforzar determinados puntos antes de pasar a las actividades. Cuéntales por qué estás tomando esta decisión y pregúntales si están de acuerdo antes de avanzar. ¡Es importante que puedas liderar el grupo de modo que esté sincronizado para el encuentro!</a:t>
            </a:r>
            <a:endParaRPr sz="1300">
              <a:highlight>
                <a:schemeClr val="lt1"/>
              </a:highlight>
              <a:latin typeface="Rubik"/>
              <a:ea typeface="Rubik"/>
              <a:cs typeface="Rubik"/>
              <a:sym typeface="Rubik"/>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86891ce026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86891ce026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8d5bc29d9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8d5bc29d9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8f0335a6a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8f0335a6a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8f0335a6a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8f0335a6a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2.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gi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jp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5.gi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4.gi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gif"/></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2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2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_Solo usar en clase 1" type="title">
  <p:cSld name="TITLE">
    <p:bg>
      <p:bgPr>
        <a:solidFill>
          <a:srgbClr val="F3F3F3"/>
        </a:solidFill>
      </p:bgPr>
    </p:bg>
    <p:spTree>
      <p:nvGrpSpPr>
        <p:cNvPr id="9" name="Shape 9"/>
        <p:cNvGrpSpPr/>
        <p:nvPr/>
      </p:nvGrpSpPr>
      <p:grpSpPr>
        <a:xfrm>
          <a:off x="0" y="0"/>
          <a:ext cx="0" cy="0"/>
          <a:chOff x="0" y="0"/>
          <a:chExt cx="0" cy="0"/>
        </a:xfrm>
      </p:grpSpPr>
      <p:sp>
        <p:nvSpPr>
          <p:cNvPr id="10" name="Google Shape;10;p2"/>
          <p:cNvSpPr/>
          <p:nvPr/>
        </p:nvSpPr>
        <p:spPr>
          <a:xfrm rot="-5400000">
            <a:off x="1182750" y="838850"/>
            <a:ext cx="41100" cy="7458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 name="Google Shape;11;p2"/>
          <p:cNvPicPr preferRelativeResize="0"/>
          <p:nvPr/>
        </p:nvPicPr>
        <p:blipFill rotWithShape="1">
          <a:blip r:embed="rId2">
            <a:alphaModFix/>
          </a:blip>
          <a:srcRect b="0" l="0" r="0" t="0"/>
          <a:stretch/>
        </p:blipFill>
        <p:spPr>
          <a:xfrm>
            <a:off x="8423050" y="4330350"/>
            <a:ext cx="339950" cy="432150"/>
          </a:xfrm>
          <a:prstGeom prst="rect">
            <a:avLst/>
          </a:prstGeom>
          <a:noFill/>
          <a:ln>
            <a:noFill/>
          </a:ln>
        </p:spPr>
      </p:pic>
      <p:pic>
        <p:nvPicPr>
          <p:cNvPr id="12" name="Google Shape;12;p2"/>
          <p:cNvPicPr preferRelativeResize="0"/>
          <p:nvPr/>
        </p:nvPicPr>
        <p:blipFill rotWithShape="1">
          <a:blip r:embed="rId3">
            <a:alphaModFix/>
          </a:blip>
          <a:srcRect b="17115" l="0" r="0" t="0"/>
          <a:stretch/>
        </p:blipFill>
        <p:spPr>
          <a:xfrm>
            <a:off x="5614253" y="3478757"/>
            <a:ext cx="1191224" cy="1664699"/>
          </a:xfrm>
          <a:prstGeom prst="rect">
            <a:avLst/>
          </a:prstGeom>
          <a:noFill/>
          <a:ln>
            <a:noFill/>
          </a:ln>
        </p:spPr>
      </p:pic>
      <p:sp>
        <p:nvSpPr>
          <p:cNvPr id="13" name="Google Shape;13;p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500FF"/>
              </a:buClr>
              <a:buSzPts val="4200"/>
              <a:buFont typeface="Rubik"/>
              <a:buNone/>
              <a:defRPr b="1" sz="4200">
                <a:solidFill>
                  <a:srgbClr val="5500FF"/>
                </a:solidFill>
                <a:latin typeface="Rubik"/>
                <a:ea typeface="Rubik"/>
                <a:cs typeface="Rubik"/>
                <a:sym typeface="Rubik"/>
              </a:defRPr>
            </a:lvl1pPr>
            <a:lvl2pPr lvl="1" rtl="0">
              <a:spcBef>
                <a:spcPts val="0"/>
              </a:spcBef>
              <a:spcAft>
                <a:spcPts val="0"/>
              </a:spcAft>
              <a:buClr>
                <a:srgbClr val="5500FF"/>
              </a:buClr>
              <a:buSzPts val="4200"/>
              <a:buNone/>
              <a:defRPr sz="4200">
                <a:solidFill>
                  <a:srgbClr val="5500FF"/>
                </a:solidFill>
              </a:defRPr>
            </a:lvl2pPr>
            <a:lvl3pPr lvl="2" rtl="0">
              <a:spcBef>
                <a:spcPts val="0"/>
              </a:spcBef>
              <a:spcAft>
                <a:spcPts val="0"/>
              </a:spcAft>
              <a:buClr>
                <a:srgbClr val="5500FF"/>
              </a:buClr>
              <a:buSzPts val="4200"/>
              <a:buNone/>
              <a:defRPr sz="4200">
                <a:solidFill>
                  <a:srgbClr val="5500FF"/>
                </a:solidFill>
              </a:defRPr>
            </a:lvl3pPr>
            <a:lvl4pPr lvl="3" rtl="0">
              <a:spcBef>
                <a:spcPts val="0"/>
              </a:spcBef>
              <a:spcAft>
                <a:spcPts val="0"/>
              </a:spcAft>
              <a:buClr>
                <a:srgbClr val="5500FF"/>
              </a:buClr>
              <a:buSzPts val="4200"/>
              <a:buNone/>
              <a:defRPr sz="4200">
                <a:solidFill>
                  <a:srgbClr val="5500FF"/>
                </a:solidFill>
              </a:defRPr>
            </a:lvl4pPr>
            <a:lvl5pPr lvl="4" rtl="0">
              <a:spcBef>
                <a:spcPts val="0"/>
              </a:spcBef>
              <a:spcAft>
                <a:spcPts val="0"/>
              </a:spcAft>
              <a:buClr>
                <a:srgbClr val="5500FF"/>
              </a:buClr>
              <a:buSzPts val="4200"/>
              <a:buNone/>
              <a:defRPr sz="4200">
                <a:solidFill>
                  <a:srgbClr val="5500FF"/>
                </a:solidFill>
              </a:defRPr>
            </a:lvl5pPr>
            <a:lvl6pPr lvl="5" rtl="0">
              <a:spcBef>
                <a:spcPts val="0"/>
              </a:spcBef>
              <a:spcAft>
                <a:spcPts val="0"/>
              </a:spcAft>
              <a:buClr>
                <a:srgbClr val="5500FF"/>
              </a:buClr>
              <a:buSzPts val="4200"/>
              <a:buNone/>
              <a:defRPr sz="4200">
                <a:solidFill>
                  <a:srgbClr val="5500FF"/>
                </a:solidFill>
              </a:defRPr>
            </a:lvl6pPr>
            <a:lvl7pPr lvl="6" rtl="0">
              <a:spcBef>
                <a:spcPts val="0"/>
              </a:spcBef>
              <a:spcAft>
                <a:spcPts val="0"/>
              </a:spcAft>
              <a:buClr>
                <a:srgbClr val="5500FF"/>
              </a:buClr>
              <a:buSzPts val="4200"/>
              <a:buNone/>
              <a:defRPr sz="4200">
                <a:solidFill>
                  <a:srgbClr val="5500FF"/>
                </a:solidFill>
              </a:defRPr>
            </a:lvl7pPr>
            <a:lvl8pPr lvl="7" rtl="0">
              <a:spcBef>
                <a:spcPts val="0"/>
              </a:spcBef>
              <a:spcAft>
                <a:spcPts val="0"/>
              </a:spcAft>
              <a:buClr>
                <a:srgbClr val="5500FF"/>
              </a:buClr>
              <a:buSzPts val="4200"/>
              <a:buNone/>
              <a:defRPr sz="4200">
                <a:solidFill>
                  <a:srgbClr val="5500FF"/>
                </a:solidFill>
              </a:defRPr>
            </a:lvl8pPr>
            <a:lvl9pPr lvl="8" rtl="0">
              <a:spcBef>
                <a:spcPts val="0"/>
              </a:spcBef>
              <a:spcAft>
                <a:spcPts val="0"/>
              </a:spcAft>
              <a:buClr>
                <a:srgbClr val="5500FF"/>
              </a:buClr>
              <a:buSzPts val="4200"/>
              <a:buNone/>
              <a:defRPr sz="4200">
                <a:solidFill>
                  <a:srgbClr val="5500FF"/>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b_Teoría">
  <p:cSld name="TITLE_AND_BODY_1_2">
    <p:bg>
      <p:bgPr>
        <a:noFill/>
      </p:bgPr>
    </p:bg>
    <p:spTree>
      <p:nvGrpSpPr>
        <p:cNvPr id="53" name="Shape 53"/>
        <p:cNvGrpSpPr/>
        <p:nvPr/>
      </p:nvGrpSpPr>
      <p:grpSpPr>
        <a:xfrm>
          <a:off x="0" y="0"/>
          <a:ext cx="0" cy="0"/>
          <a:chOff x="0" y="0"/>
          <a:chExt cx="0" cy="0"/>
        </a:xfrm>
      </p:grpSpPr>
      <p:sp>
        <p:nvSpPr>
          <p:cNvPr id="54" name="Google Shape;54;p11"/>
          <p:cNvSpPr/>
          <p:nvPr/>
        </p:nvSpPr>
        <p:spPr>
          <a:xfrm>
            <a:off x="0" y="5100"/>
            <a:ext cx="2014200" cy="51435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 name="Google Shape;55;p11"/>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56" name="Google Shape;56;p11"/>
          <p:cNvSpPr txBox="1"/>
          <p:nvPr>
            <p:ph type="title"/>
          </p:nvPr>
        </p:nvSpPr>
        <p:spPr>
          <a:xfrm>
            <a:off x="288750" y="587675"/>
            <a:ext cx="1436700" cy="151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1800"/>
              <a:buNone/>
              <a:defRPr sz="1800">
                <a:solidFill>
                  <a:srgbClr val="FFFFFF"/>
                </a:solidFill>
              </a:defRPr>
            </a:lvl1pPr>
            <a:lvl2pPr lvl="1" rtl="0" algn="ctr">
              <a:spcBef>
                <a:spcPts val="0"/>
              </a:spcBef>
              <a:spcAft>
                <a:spcPts val="0"/>
              </a:spcAft>
              <a:buClr>
                <a:srgbClr val="FFFFFF"/>
              </a:buClr>
              <a:buSzPts val="1800"/>
              <a:buFont typeface="Rubik Light"/>
              <a:buNone/>
              <a:defRPr b="0" sz="1800">
                <a:solidFill>
                  <a:srgbClr val="FFFFFF"/>
                </a:solidFill>
                <a:latin typeface="Rubik Light"/>
                <a:ea typeface="Rubik Light"/>
                <a:cs typeface="Rubik Light"/>
                <a:sym typeface="Rubik Light"/>
              </a:defRPr>
            </a:lvl2pPr>
            <a:lvl3pPr lvl="2" rtl="0" algn="ctr">
              <a:spcBef>
                <a:spcPts val="0"/>
              </a:spcBef>
              <a:spcAft>
                <a:spcPts val="0"/>
              </a:spcAft>
              <a:buClr>
                <a:srgbClr val="FFFFFF"/>
              </a:buClr>
              <a:buSzPts val="1800"/>
              <a:buFont typeface="Rubik Light"/>
              <a:buNone/>
              <a:defRPr b="0" sz="1800">
                <a:solidFill>
                  <a:srgbClr val="FFFFFF"/>
                </a:solidFill>
                <a:latin typeface="Rubik Light"/>
                <a:ea typeface="Rubik Light"/>
                <a:cs typeface="Rubik Light"/>
                <a:sym typeface="Rubik Light"/>
              </a:defRPr>
            </a:lvl3pPr>
            <a:lvl4pPr lvl="3" rtl="0" algn="ctr">
              <a:spcBef>
                <a:spcPts val="0"/>
              </a:spcBef>
              <a:spcAft>
                <a:spcPts val="0"/>
              </a:spcAft>
              <a:buClr>
                <a:srgbClr val="FFFFFF"/>
              </a:buClr>
              <a:buSzPts val="1800"/>
              <a:buFont typeface="Rubik Light"/>
              <a:buNone/>
              <a:defRPr b="0" sz="1800">
                <a:solidFill>
                  <a:srgbClr val="FFFFFF"/>
                </a:solidFill>
                <a:latin typeface="Rubik Light"/>
                <a:ea typeface="Rubik Light"/>
                <a:cs typeface="Rubik Light"/>
                <a:sym typeface="Rubik Light"/>
              </a:defRPr>
            </a:lvl4pPr>
            <a:lvl5pPr lvl="4" rtl="0" algn="ctr">
              <a:spcBef>
                <a:spcPts val="0"/>
              </a:spcBef>
              <a:spcAft>
                <a:spcPts val="0"/>
              </a:spcAft>
              <a:buClr>
                <a:srgbClr val="FFFFFF"/>
              </a:buClr>
              <a:buSzPts val="1800"/>
              <a:buFont typeface="Rubik Light"/>
              <a:buNone/>
              <a:defRPr b="0" sz="1800">
                <a:solidFill>
                  <a:srgbClr val="FFFFFF"/>
                </a:solidFill>
                <a:latin typeface="Rubik Light"/>
                <a:ea typeface="Rubik Light"/>
                <a:cs typeface="Rubik Light"/>
                <a:sym typeface="Rubik Light"/>
              </a:defRPr>
            </a:lvl5pPr>
            <a:lvl6pPr lvl="5" rtl="0" algn="ctr">
              <a:spcBef>
                <a:spcPts val="0"/>
              </a:spcBef>
              <a:spcAft>
                <a:spcPts val="0"/>
              </a:spcAft>
              <a:buClr>
                <a:srgbClr val="FFFFFF"/>
              </a:buClr>
              <a:buSzPts val="1800"/>
              <a:buFont typeface="Rubik Light"/>
              <a:buNone/>
              <a:defRPr b="0" sz="1800">
                <a:solidFill>
                  <a:srgbClr val="FFFFFF"/>
                </a:solidFill>
                <a:latin typeface="Rubik Light"/>
                <a:ea typeface="Rubik Light"/>
                <a:cs typeface="Rubik Light"/>
                <a:sym typeface="Rubik Light"/>
              </a:defRPr>
            </a:lvl6pPr>
            <a:lvl7pPr lvl="6" rtl="0" algn="ctr">
              <a:spcBef>
                <a:spcPts val="0"/>
              </a:spcBef>
              <a:spcAft>
                <a:spcPts val="0"/>
              </a:spcAft>
              <a:buClr>
                <a:srgbClr val="FFFFFF"/>
              </a:buClr>
              <a:buSzPts val="1800"/>
              <a:buFont typeface="Rubik Light"/>
              <a:buNone/>
              <a:defRPr b="0" sz="1800">
                <a:solidFill>
                  <a:srgbClr val="FFFFFF"/>
                </a:solidFill>
                <a:latin typeface="Rubik Light"/>
                <a:ea typeface="Rubik Light"/>
                <a:cs typeface="Rubik Light"/>
                <a:sym typeface="Rubik Light"/>
              </a:defRPr>
            </a:lvl7pPr>
            <a:lvl8pPr lvl="7" rtl="0" algn="ctr">
              <a:spcBef>
                <a:spcPts val="0"/>
              </a:spcBef>
              <a:spcAft>
                <a:spcPts val="0"/>
              </a:spcAft>
              <a:buClr>
                <a:srgbClr val="FFFFFF"/>
              </a:buClr>
              <a:buSzPts val="1800"/>
              <a:buFont typeface="Rubik Light"/>
              <a:buNone/>
              <a:defRPr b="0" sz="1800">
                <a:solidFill>
                  <a:srgbClr val="FFFFFF"/>
                </a:solidFill>
                <a:latin typeface="Rubik Light"/>
                <a:ea typeface="Rubik Light"/>
                <a:cs typeface="Rubik Light"/>
                <a:sym typeface="Rubik Light"/>
              </a:defRPr>
            </a:lvl8pPr>
            <a:lvl9pPr lvl="8" rtl="0" algn="ctr">
              <a:spcBef>
                <a:spcPts val="0"/>
              </a:spcBef>
              <a:spcAft>
                <a:spcPts val="0"/>
              </a:spcAft>
              <a:buClr>
                <a:srgbClr val="FFFFFF"/>
              </a:buClr>
              <a:buSzPts val="1800"/>
              <a:buFont typeface="Rubik Light"/>
              <a:buNone/>
              <a:defRPr b="0" sz="1800">
                <a:solidFill>
                  <a:srgbClr val="FFFFFF"/>
                </a:solidFill>
                <a:latin typeface="Rubik Light"/>
                <a:ea typeface="Rubik Light"/>
                <a:cs typeface="Rubik Light"/>
                <a:sym typeface="Rubik Light"/>
              </a:defRPr>
            </a:lvl9pPr>
          </a:lstStyle>
          <a:p/>
        </p:txBody>
      </p:sp>
      <p:sp>
        <p:nvSpPr>
          <p:cNvPr id="57" name="Google Shape;57;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_Teoría">
  <p:cSld name="TITLE_AND_BODY_1_1_1">
    <p:bg>
      <p:bgPr>
        <a:noFill/>
      </p:bgPr>
    </p:bg>
    <p:spTree>
      <p:nvGrpSpPr>
        <p:cNvPr id="58" name="Shape 58"/>
        <p:cNvGrpSpPr/>
        <p:nvPr/>
      </p:nvGrpSpPr>
      <p:grpSpPr>
        <a:xfrm>
          <a:off x="0" y="0"/>
          <a:ext cx="0" cy="0"/>
          <a:chOff x="0" y="0"/>
          <a:chExt cx="0" cy="0"/>
        </a:xfrm>
      </p:grpSpPr>
      <p:sp>
        <p:nvSpPr>
          <p:cNvPr id="59" name="Google Shape;59;p12"/>
          <p:cNvSpPr/>
          <p:nvPr/>
        </p:nvSpPr>
        <p:spPr>
          <a:xfrm>
            <a:off x="0" y="5100"/>
            <a:ext cx="213000" cy="51435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_Teoría">
  <p:cSld name="TITLE_AND_TWO_COLUMNS_1">
    <p:bg>
      <p:bgPr>
        <a:noFill/>
      </p:bgPr>
    </p:bg>
    <p:spTree>
      <p:nvGrpSpPr>
        <p:cNvPr id="61" name="Shape 61"/>
        <p:cNvGrpSpPr/>
        <p:nvPr/>
      </p:nvGrpSpPr>
      <p:grpSpPr>
        <a:xfrm>
          <a:off x="0" y="0"/>
          <a:ext cx="0" cy="0"/>
          <a:chOff x="0" y="0"/>
          <a:chExt cx="0" cy="0"/>
        </a:xfrm>
      </p:grpSpPr>
      <p:sp>
        <p:nvSpPr>
          <p:cNvPr id="62" name="Google Shape;62;p13"/>
          <p:cNvSpPr/>
          <p:nvPr/>
        </p:nvSpPr>
        <p:spPr>
          <a:xfrm>
            <a:off x="0" y="0"/>
            <a:ext cx="9144000" cy="11877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txBox="1"/>
          <p:nvPr>
            <p:ph type="title"/>
          </p:nvPr>
        </p:nvSpPr>
        <p:spPr>
          <a:xfrm>
            <a:off x="727650" y="169200"/>
            <a:ext cx="7808700" cy="1018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400"/>
              <a:buNone/>
              <a:defRPr sz="2400">
                <a:solidFill>
                  <a:srgbClr val="FFFFFF"/>
                </a:solidFill>
              </a:defRPr>
            </a:lvl1pPr>
            <a:lvl2pPr lvl="1" rtl="0">
              <a:spcBef>
                <a:spcPts val="0"/>
              </a:spcBef>
              <a:spcAft>
                <a:spcPts val="0"/>
              </a:spcAft>
              <a:buClr>
                <a:srgbClr val="FFFFFF"/>
              </a:buClr>
              <a:buSzPts val="2400"/>
              <a:buFont typeface="Rubik Light"/>
              <a:buNone/>
              <a:defRPr b="0" sz="2400">
                <a:solidFill>
                  <a:srgbClr val="FFFFFF"/>
                </a:solidFill>
                <a:latin typeface="Rubik Light"/>
                <a:ea typeface="Rubik Light"/>
                <a:cs typeface="Rubik Light"/>
                <a:sym typeface="Rubik Light"/>
              </a:defRPr>
            </a:lvl2pPr>
            <a:lvl3pPr lvl="2" rtl="0">
              <a:spcBef>
                <a:spcPts val="0"/>
              </a:spcBef>
              <a:spcAft>
                <a:spcPts val="0"/>
              </a:spcAft>
              <a:buClr>
                <a:srgbClr val="FFFFFF"/>
              </a:buClr>
              <a:buSzPts val="2400"/>
              <a:buFont typeface="Rubik Light"/>
              <a:buNone/>
              <a:defRPr b="0" sz="2400">
                <a:solidFill>
                  <a:srgbClr val="FFFFFF"/>
                </a:solidFill>
                <a:latin typeface="Rubik Light"/>
                <a:ea typeface="Rubik Light"/>
                <a:cs typeface="Rubik Light"/>
                <a:sym typeface="Rubik Light"/>
              </a:defRPr>
            </a:lvl3pPr>
            <a:lvl4pPr lvl="3" rtl="0">
              <a:spcBef>
                <a:spcPts val="0"/>
              </a:spcBef>
              <a:spcAft>
                <a:spcPts val="0"/>
              </a:spcAft>
              <a:buClr>
                <a:srgbClr val="FFFFFF"/>
              </a:buClr>
              <a:buSzPts val="2400"/>
              <a:buFont typeface="Rubik Light"/>
              <a:buNone/>
              <a:defRPr b="0" sz="2400">
                <a:solidFill>
                  <a:srgbClr val="FFFFFF"/>
                </a:solidFill>
                <a:latin typeface="Rubik Light"/>
                <a:ea typeface="Rubik Light"/>
                <a:cs typeface="Rubik Light"/>
                <a:sym typeface="Rubik Light"/>
              </a:defRPr>
            </a:lvl4pPr>
            <a:lvl5pPr lvl="4" rtl="0">
              <a:spcBef>
                <a:spcPts val="0"/>
              </a:spcBef>
              <a:spcAft>
                <a:spcPts val="0"/>
              </a:spcAft>
              <a:buClr>
                <a:srgbClr val="FFFFFF"/>
              </a:buClr>
              <a:buSzPts val="2400"/>
              <a:buFont typeface="Rubik Light"/>
              <a:buNone/>
              <a:defRPr b="0" sz="2400">
                <a:solidFill>
                  <a:srgbClr val="FFFFFF"/>
                </a:solidFill>
                <a:latin typeface="Rubik Light"/>
                <a:ea typeface="Rubik Light"/>
                <a:cs typeface="Rubik Light"/>
                <a:sym typeface="Rubik Light"/>
              </a:defRPr>
            </a:lvl5pPr>
            <a:lvl6pPr lvl="5" rtl="0">
              <a:spcBef>
                <a:spcPts val="0"/>
              </a:spcBef>
              <a:spcAft>
                <a:spcPts val="0"/>
              </a:spcAft>
              <a:buClr>
                <a:srgbClr val="FFFFFF"/>
              </a:buClr>
              <a:buSzPts val="2400"/>
              <a:buFont typeface="Rubik Light"/>
              <a:buNone/>
              <a:defRPr b="0" sz="2400">
                <a:solidFill>
                  <a:srgbClr val="FFFFFF"/>
                </a:solidFill>
                <a:latin typeface="Rubik Light"/>
                <a:ea typeface="Rubik Light"/>
                <a:cs typeface="Rubik Light"/>
                <a:sym typeface="Rubik Light"/>
              </a:defRPr>
            </a:lvl6pPr>
            <a:lvl7pPr lvl="6" rtl="0">
              <a:spcBef>
                <a:spcPts val="0"/>
              </a:spcBef>
              <a:spcAft>
                <a:spcPts val="0"/>
              </a:spcAft>
              <a:buClr>
                <a:srgbClr val="FFFFFF"/>
              </a:buClr>
              <a:buSzPts val="2400"/>
              <a:buFont typeface="Rubik Light"/>
              <a:buNone/>
              <a:defRPr b="0" sz="2400">
                <a:solidFill>
                  <a:srgbClr val="FFFFFF"/>
                </a:solidFill>
                <a:latin typeface="Rubik Light"/>
                <a:ea typeface="Rubik Light"/>
                <a:cs typeface="Rubik Light"/>
                <a:sym typeface="Rubik Light"/>
              </a:defRPr>
            </a:lvl7pPr>
            <a:lvl8pPr lvl="7" rtl="0">
              <a:spcBef>
                <a:spcPts val="0"/>
              </a:spcBef>
              <a:spcAft>
                <a:spcPts val="0"/>
              </a:spcAft>
              <a:buClr>
                <a:srgbClr val="FFFFFF"/>
              </a:buClr>
              <a:buSzPts val="2400"/>
              <a:buFont typeface="Rubik Light"/>
              <a:buNone/>
              <a:defRPr b="0" sz="2400">
                <a:solidFill>
                  <a:srgbClr val="FFFFFF"/>
                </a:solidFill>
                <a:latin typeface="Rubik Light"/>
                <a:ea typeface="Rubik Light"/>
                <a:cs typeface="Rubik Light"/>
                <a:sym typeface="Rubik Light"/>
              </a:defRPr>
            </a:lvl8pPr>
            <a:lvl9pPr lvl="8" rtl="0">
              <a:spcBef>
                <a:spcPts val="0"/>
              </a:spcBef>
              <a:spcAft>
                <a:spcPts val="0"/>
              </a:spcAft>
              <a:buClr>
                <a:srgbClr val="FFFFFF"/>
              </a:buClr>
              <a:buSzPts val="2400"/>
              <a:buFont typeface="Rubik Light"/>
              <a:buNone/>
              <a:defRPr b="0" sz="2400">
                <a:solidFill>
                  <a:srgbClr val="FFFFFF"/>
                </a:solidFill>
                <a:latin typeface="Rubik Light"/>
                <a:ea typeface="Rubik Light"/>
                <a:cs typeface="Rubik Light"/>
                <a:sym typeface="Rubik Light"/>
              </a:defRPr>
            </a:lvl9pPr>
          </a:lstStyle>
          <a:p/>
        </p:txBody>
      </p:sp>
      <p:sp>
        <p:nvSpPr>
          <p:cNvPr id="64" name="Google Shape;64;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d_Teoría">
  <p:cSld name="TITLE_AND_TWO_COLUMNS_1_2">
    <p:bg>
      <p:bgPr>
        <a:noFill/>
      </p:bgPr>
    </p:bg>
    <p:spTree>
      <p:nvGrpSpPr>
        <p:cNvPr id="65" name="Shape 65"/>
        <p:cNvGrpSpPr/>
        <p:nvPr/>
      </p:nvGrpSpPr>
      <p:grpSpPr>
        <a:xfrm>
          <a:off x="0" y="0"/>
          <a:ext cx="0" cy="0"/>
          <a:chOff x="0" y="0"/>
          <a:chExt cx="0" cy="0"/>
        </a:xfrm>
      </p:grpSpPr>
      <p:sp>
        <p:nvSpPr>
          <p:cNvPr id="66" name="Google Shape;66;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67" name="Google Shape;67;p14"/>
          <p:cNvGrpSpPr/>
          <p:nvPr/>
        </p:nvGrpSpPr>
        <p:grpSpPr>
          <a:xfrm>
            <a:off x="830392" y="1191256"/>
            <a:ext cx="745763" cy="45826"/>
            <a:chOff x="4580561" y="2589004"/>
            <a:chExt cx="1064464" cy="25200"/>
          </a:xfrm>
        </p:grpSpPr>
        <p:sp>
          <p:nvSpPr>
            <p:cNvPr id="68" name="Google Shape;68;p14"/>
            <p:cNvSpPr/>
            <p:nvPr/>
          </p:nvSpPr>
          <p:spPr>
            <a:xfrm rot="-5400000">
              <a:off x="5366325" y="2335504"/>
              <a:ext cx="25200" cy="5322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rot="-5400000">
              <a:off x="4836311" y="2333254"/>
              <a:ext cx="25200" cy="536700"/>
            </a:xfrm>
            <a:prstGeom prst="rect">
              <a:avLst/>
            </a:prstGeom>
            <a:solidFill>
              <a:srgbClr val="E1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 name="Google Shape;70;p14"/>
          <p:cNvSpPr txBox="1"/>
          <p:nvPr>
            <p:ph type="title"/>
          </p:nvPr>
        </p:nvSpPr>
        <p:spPr>
          <a:xfrm>
            <a:off x="729450" y="512675"/>
            <a:ext cx="8033400" cy="1001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E1446D"/>
              </a:buClr>
              <a:buSzPts val="2800"/>
              <a:buFont typeface="Rubik"/>
              <a:buNone/>
              <a:defRPr b="1">
                <a:solidFill>
                  <a:srgbClr val="E1446D"/>
                </a:solidFill>
                <a:latin typeface="Rubik"/>
                <a:ea typeface="Rubik"/>
                <a:cs typeface="Rubik"/>
                <a:sym typeface="Rubik"/>
              </a:defRPr>
            </a:lvl1pPr>
            <a:lvl2pPr lvl="1" rtl="0">
              <a:spcBef>
                <a:spcPts val="0"/>
              </a:spcBef>
              <a:spcAft>
                <a:spcPts val="0"/>
              </a:spcAft>
              <a:buClr>
                <a:srgbClr val="E1446D"/>
              </a:buClr>
              <a:buSzPts val="2800"/>
              <a:buNone/>
              <a:defRPr>
                <a:solidFill>
                  <a:srgbClr val="E1446D"/>
                </a:solidFill>
              </a:defRPr>
            </a:lvl2pPr>
            <a:lvl3pPr lvl="2" rtl="0">
              <a:spcBef>
                <a:spcPts val="0"/>
              </a:spcBef>
              <a:spcAft>
                <a:spcPts val="0"/>
              </a:spcAft>
              <a:buClr>
                <a:srgbClr val="E1446D"/>
              </a:buClr>
              <a:buSzPts val="2800"/>
              <a:buNone/>
              <a:defRPr>
                <a:solidFill>
                  <a:srgbClr val="E1446D"/>
                </a:solidFill>
              </a:defRPr>
            </a:lvl3pPr>
            <a:lvl4pPr lvl="3" rtl="0">
              <a:spcBef>
                <a:spcPts val="0"/>
              </a:spcBef>
              <a:spcAft>
                <a:spcPts val="0"/>
              </a:spcAft>
              <a:buClr>
                <a:srgbClr val="E1446D"/>
              </a:buClr>
              <a:buSzPts val="2800"/>
              <a:buNone/>
              <a:defRPr>
                <a:solidFill>
                  <a:srgbClr val="E1446D"/>
                </a:solidFill>
              </a:defRPr>
            </a:lvl4pPr>
            <a:lvl5pPr lvl="4" rtl="0">
              <a:spcBef>
                <a:spcPts val="0"/>
              </a:spcBef>
              <a:spcAft>
                <a:spcPts val="0"/>
              </a:spcAft>
              <a:buClr>
                <a:srgbClr val="E1446D"/>
              </a:buClr>
              <a:buSzPts val="2800"/>
              <a:buNone/>
              <a:defRPr>
                <a:solidFill>
                  <a:srgbClr val="E1446D"/>
                </a:solidFill>
              </a:defRPr>
            </a:lvl5pPr>
            <a:lvl6pPr lvl="5" rtl="0">
              <a:spcBef>
                <a:spcPts val="0"/>
              </a:spcBef>
              <a:spcAft>
                <a:spcPts val="0"/>
              </a:spcAft>
              <a:buClr>
                <a:srgbClr val="E1446D"/>
              </a:buClr>
              <a:buSzPts val="2800"/>
              <a:buNone/>
              <a:defRPr>
                <a:solidFill>
                  <a:srgbClr val="E1446D"/>
                </a:solidFill>
              </a:defRPr>
            </a:lvl6pPr>
            <a:lvl7pPr lvl="6" rtl="0">
              <a:spcBef>
                <a:spcPts val="0"/>
              </a:spcBef>
              <a:spcAft>
                <a:spcPts val="0"/>
              </a:spcAft>
              <a:buClr>
                <a:srgbClr val="E1446D"/>
              </a:buClr>
              <a:buSzPts val="2800"/>
              <a:buNone/>
              <a:defRPr>
                <a:solidFill>
                  <a:srgbClr val="E1446D"/>
                </a:solidFill>
              </a:defRPr>
            </a:lvl7pPr>
            <a:lvl8pPr lvl="7" rtl="0">
              <a:spcBef>
                <a:spcPts val="0"/>
              </a:spcBef>
              <a:spcAft>
                <a:spcPts val="0"/>
              </a:spcAft>
              <a:buClr>
                <a:srgbClr val="E1446D"/>
              </a:buClr>
              <a:buSzPts val="2800"/>
              <a:buNone/>
              <a:defRPr>
                <a:solidFill>
                  <a:srgbClr val="E1446D"/>
                </a:solidFill>
              </a:defRPr>
            </a:lvl8pPr>
            <a:lvl9pPr lvl="8" rtl="0">
              <a:spcBef>
                <a:spcPts val="0"/>
              </a:spcBef>
              <a:spcAft>
                <a:spcPts val="0"/>
              </a:spcAft>
              <a:buClr>
                <a:srgbClr val="E1446D"/>
              </a:buClr>
              <a:buSzPts val="2800"/>
              <a:buNone/>
              <a:defRPr>
                <a:solidFill>
                  <a:srgbClr val="E1446D"/>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a_Actividades_Carátula">
  <p:cSld name="SECTION_HEADER_1_1_1">
    <p:bg>
      <p:bgPr>
        <a:solidFill>
          <a:srgbClr val="FCD300"/>
        </a:solidFill>
      </p:bgPr>
    </p:bg>
    <p:spTree>
      <p:nvGrpSpPr>
        <p:cNvPr id="71" name="Shape 71"/>
        <p:cNvGrpSpPr/>
        <p:nvPr/>
      </p:nvGrpSpPr>
      <p:grpSpPr>
        <a:xfrm>
          <a:off x="0" y="0"/>
          <a:ext cx="0" cy="0"/>
          <a:chOff x="0" y="0"/>
          <a:chExt cx="0" cy="0"/>
        </a:xfrm>
      </p:grpSpPr>
      <p:sp>
        <p:nvSpPr>
          <p:cNvPr id="72" name="Google Shape;72;p15"/>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0098"/>
              </a:buClr>
              <a:buSzPts val="3800"/>
              <a:buFont typeface="Rubik"/>
              <a:buNone/>
              <a:defRPr b="1" sz="3800">
                <a:solidFill>
                  <a:srgbClr val="430098"/>
                </a:solidFill>
                <a:latin typeface="Rubik"/>
                <a:ea typeface="Rubik"/>
                <a:cs typeface="Rubik"/>
                <a:sym typeface="Rubik"/>
              </a:defRPr>
            </a:lvl1pPr>
            <a:lvl2pPr lvl="1" rtl="0">
              <a:spcBef>
                <a:spcPts val="0"/>
              </a:spcBef>
              <a:spcAft>
                <a:spcPts val="0"/>
              </a:spcAft>
              <a:buClr>
                <a:srgbClr val="430098"/>
              </a:buClr>
              <a:buSzPts val="3800"/>
              <a:buNone/>
              <a:defRPr sz="3800">
                <a:solidFill>
                  <a:srgbClr val="430098"/>
                </a:solidFill>
              </a:defRPr>
            </a:lvl2pPr>
            <a:lvl3pPr lvl="2" rtl="0">
              <a:spcBef>
                <a:spcPts val="0"/>
              </a:spcBef>
              <a:spcAft>
                <a:spcPts val="0"/>
              </a:spcAft>
              <a:buClr>
                <a:srgbClr val="430098"/>
              </a:buClr>
              <a:buSzPts val="3800"/>
              <a:buNone/>
              <a:defRPr sz="3800">
                <a:solidFill>
                  <a:srgbClr val="430098"/>
                </a:solidFill>
              </a:defRPr>
            </a:lvl3pPr>
            <a:lvl4pPr lvl="3" rtl="0">
              <a:spcBef>
                <a:spcPts val="0"/>
              </a:spcBef>
              <a:spcAft>
                <a:spcPts val="0"/>
              </a:spcAft>
              <a:buClr>
                <a:srgbClr val="430098"/>
              </a:buClr>
              <a:buSzPts val="3800"/>
              <a:buNone/>
              <a:defRPr sz="3800">
                <a:solidFill>
                  <a:srgbClr val="430098"/>
                </a:solidFill>
              </a:defRPr>
            </a:lvl4pPr>
            <a:lvl5pPr lvl="4" rtl="0">
              <a:spcBef>
                <a:spcPts val="0"/>
              </a:spcBef>
              <a:spcAft>
                <a:spcPts val="0"/>
              </a:spcAft>
              <a:buClr>
                <a:srgbClr val="430098"/>
              </a:buClr>
              <a:buSzPts val="3800"/>
              <a:buNone/>
              <a:defRPr sz="3800">
                <a:solidFill>
                  <a:srgbClr val="430098"/>
                </a:solidFill>
              </a:defRPr>
            </a:lvl5pPr>
            <a:lvl6pPr lvl="5" rtl="0">
              <a:spcBef>
                <a:spcPts val="0"/>
              </a:spcBef>
              <a:spcAft>
                <a:spcPts val="0"/>
              </a:spcAft>
              <a:buClr>
                <a:srgbClr val="430098"/>
              </a:buClr>
              <a:buSzPts val="3800"/>
              <a:buNone/>
              <a:defRPr sz="3800">
                <a:solidFill>
                  <a:srgbClr val="430098"/>
                </a:solidFill>
              </a:defRPr>
            </a:lvl6pPr>
            <a:lvl7pPr lvl="6" rtl="0">
              <a:spcBef>
                <a:spcPts val="0"/>
              </a:spcBef>
              <a:spcAft>
                <a:spcPts val="0"/>
              </a:spcAft>
              <a:buClr>
                <a:srgbClr val="430098"/>
              </a:buClr>
              <a:buSzPts val="3800"/>
              <a:buNone/>
              <a:defRPr sz="3800">
                <a:solidFill>
                  <a:srgbClr val="430098"/>
                </a:solidFill>
              </a:defRPr>
            </a:lvl7pPr>
            <a:lvl8pPr lvl="7" rtl="0">
              <a:spcBef>
                <a:spcPts val="0"/>
              </a:spcBef>
              <a:spcAft>
                <a:spcPts val="0"/>
              </a:spcAft>
              <a:buClr>
                <a:srgbClr val="430098"/>
              </a:buClr>
              <a:buSzPts val="3800"/>
              <a:buNone/>
              <a:defRPr sz="3800">
                <a:solidFill>
                  <a:srgbClr val="430098"/>
                </a:solidFill>
              </a:defRPr>
            </a:lvl8pPr>
            <a:lvl9pPr lvl="8" rtl="0">
              <a:spcBef>
                <a:spcPts val="0"/>
              </a:spcBef>
              <a:spcAft>
                <a:spcPts val="0"/>
              </a:spcAft>
              <a:buClr>
                <a:srgbClr val="430098"/>
              </a:buClr>
              <a:buSzPts val="3800"/>
              <a:buNone/>
              <a:defRPr sz="3800">
                <a:solidFill>
                  <a:srgbClr val="430098"/>
                </a:solidFill>
              </a:defRPr>
            </a:lvl9pPr>
          </a:lstStyle>
          <a:p/>
        </p:txBody>
      </p:sp>
      <p:pic>
        <p:nvPicPr>
          <p:cNvPr id="73" name="Google Shape;73;p15"/>
          <p:cNvPicPr preferRelativeResize="0"/>
          <p:nvPr/>
        </p:nvPicPr>
        <p:blipFill>
          <a:blip r:embed="rId2">
            <a:alphaModFix/>
          </a:blip>
          <a:stretch>
            <a:fillRect/>
          </a:stretch>
        </p:blipFill>
        <p:spPr>
          <a:xfrm>
            <a:off x="762000" y="3759644"/>
            <a:ext cx="490150" cy="620594"/>
          </a:xfrm>
          <a:prstGeom prst="rect">
            <a:avLst/>
          </a:prstGeom>
          <a:noFill/>
          <a:ln>
            <a:noFill/>
          </a:ln>
        </p:spPr>
      </p:pic>
      <p:pic>
        <p:nvPicPr>
          <p:cNvPr id="74" name="Google Shape;74;p15"/>
          <p:cNvPicPr preferRelativeResize="0"/>
          <p:nvPr/>
        </p:nvPicPr>
        <p:blipFill rotWithShape="1">
          <a:blip r:embed="rId3">
            <a:alphaModFix/>
          </a:blip>
          <a:srcRect b="17115" l="0" r="0" t="0"/>
          <a:stretch/>
        </p:blipFill>
        <p:spPr>
          <a:xfrm>
            <a:off x="6513700" y="2481275"/>
            <a:ext cx="1905024" cy="2662227"/>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b_Actividades">
  <p:cSld name="TITLE_AND_BODY_1_2_1">
    <p:bg>
      <p:bgPr>
        <a:noFill/>
      </p:bgPr>
    </p:bg>
    <p:spTree>
      <p:nvGrpSpPr>
        <p:cNvPr id="75" name="Shape 75"/>
        <p:cNvGrpSpPr/>
        <p:nvPr/>
      </p:nvGrpSpPr>
      <p:grpSpPr>
        <a:xfrm>
          <a:off x="0" y="0"/>
          <a:ext cx="0" cy="0"/>
          <a:chOff x="0" y="0"/>
          <a:chExt cx="0" cy="0"/>
        </a:xfrm>
      </p:grpSpPr>
      <p:sp>
        <p:nvSpPr>
          <p:cNvPr id="76" name="Google Shape;76;p16"/>
          <p:cNvSpPr/>
          <p:nvPr/>
        </p:nvSpPr>
        <p:spPr>
          <a:xfrm>
            <a:off x="0" y="5100"/>
            <a:ext cx="2014200" cy="5143500"/>
          </a:xfrm>
          <a:prstGeom prst="rect">
            <a:avLst/>
          </a:prstGeom>
          <a:solidFill>
            <a:srgbClr val="FC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6"/>
          <p:cNvSpPr txBox="1"/>
          <p:nvPr>
            <p:ph type="title"/>
          </p:nvPr>
        </p:nvSpPr>
        <p:spPr>
          <a:xfrm>
            <a:off x="288750" y="587675"/>
            <a:ext cx="1436700" cy="151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430098"/>
              </a:buClr>
              <a:buSzPts val="1800"/>
              <a:buNone/>
              <a:defRPr sz="1800">
                <a:solidFill>
                  <a:srgbClr val="430098"/>
                </a:solidFill>
              </a:defRPr>
            </a:lvl1pPr>
            <a:lvl2pPr lvl="1" rtl="0" algn="ctr">
              <a:spcBef>
                <a:spcPts val="0"/>
              </a:spcBef>
              <a:spcAft>
                <a:spcPts val="0"/>
              </a:spcAft>
              <a:buClr>
                <a:srgbClr val="430098"/>
              </a:buClr>
              <a:buSzPts val="1800"/>
              <a:buFont typeface="Rubik Light"/>
              <a:buNone/>
              <a:defRPr b="0" sz="1800">
                <a:solidFill>
                  <a:srgbClr val="430098"/>
                </a:solidFill>
                <a:latin typeface="Rubik Light"/>
                <a:ea typeface="Rubik Light"/>
                <a:cs typeface="Rubik Light"/>
                <a:sym typeface="Rubik Light"/>
              </a:defRPr>
            </a:lvl2pPr>
            <a:lvl3pPr lvl="2" rtl="0" algn="ctr">
              <a:spcBef>
                <a:spcPts val="0"/>
              </a:spcBef>
              <a:spcAft>
                <a:spcPts val="0"/>
              </a:spcAft>
              <a:buClr>
                <a:srgbClr val="430098"/>
              </a:buClr>
              <a:buSzPts val="1800"/>
              <a:buFont typeface="Rubik Light"/>
              <a:buNone/>
              <a:defRPr b="0" sz="1800">
                <a:solidFill>
                  <a:srgbClr val="430098"/>
                </a:solidFill>
                <a:latin typeface="Rubik Light"/>
                <a:ea typeface="Rubik Light"/>
                <a:cs typeface="Rubik Light"/>
                <a:sym typeface="Rubik Light"/>
              </a:defRPr>
            </a:lvl3pPr>
            <a:lvl4pPr lvl="3" rtl="0" algn="ctr">
              <a:spcBef>
                <a:spcPts val="0"/>
              </a:spcBef>
              <a:spcAft>
                <a:spcPts val="0"/>
              </a:spcAft>
              <a:buClr>
                <a:srgbClr val="430098"/>
              </a:buClr>
              <a:buSzPts val="1800"/>
              <a:buFont typeface="Rubik Light"/>
              <a:buNone/>
              <a:defRPr b="0" sz="1800">
                <a:solidFill>
                  <a:srgbClr val="430098"/>
                </a:solidFill>
                <a:latin typeface="Rubik Light"/>
                <a:ea typeface="Rubik Light"/>
                <a:cs typeface="Rubik Light"/>
                <a:sym typeface="Rubik Light"/>
              </a:defRPr>
            </a:lvl4pPr>
            <a:lvl5pPr lvl="4" rtl="0" algn="ctr">
              <a:spcBef>
                <a:spcPts val="0"/>
              </a:spcBef>
              <a:spcAft>
                <a:spcPts val="0"/>
              </a:spcAft>
              <a:buClr>
                <a:srgbClr val="430098"/>
              </a:buClr>
              <a:buSzPts val="1800"/>
              <a:buFont typeface="Rubik Light"/>
              <a:buNone/>
              <a:defRPr b="0" sz="1800">
                <a:solidFill>
                  <a:srgbClr val="430098"/>
                </a:solidFill>
                <a:latin typeface="Rubik Light"/>
                <a:ea typeface="Rubik Light"/>
                <a:cs typeface="Rubik Light"/>
                <a:sym typeface="Rubik Light"/>
              </a:defRPr>
            </a:lvl5pPr>
            <a:lvl6pPr lvl="5" rtl="0" algn="ctr">
              <a:spcBef>
                <a:spcPts val="0"/>
              </a:spcBef>
              <a:spcAft>
                <a:spcPts val="0"/>
              </a:spcAft>
              <a:buClr>
                <a:srgbClr val="430098"/>
              </a:buClr>
              <a:buSzPts val="1800"/>
              <a:buFont typeface="Rubik Light"/>
              <a:buNone/>
              <a:defRPr b="0" sz="1800">
                <a:solidFill>
                  <a:srgbClr val="430098"/>
                </a:solidFill>
                <a:latin typeface="Rubik Light"/>
                <a:ea typeface="Rubik Light"/>
                <a:cs typeface="Rubik Light"/>
                <a:sym typeface="Rubik Light"/>
              </a:defRPr>
            </a:lvl6pPr>
            <a:lvl7pPr lvl="6" rtl="0" algn="ctr">
              <a:spcBef>
                <a:spcPts val="0"/>
              </a:spcBef>
              <a:spcAft>
                <a:spcPts val="0"/>
              </a:spcAft>
              <a:buClr>
                <a:srgbClr val="430098"/>
              </a:buClr>
              <a:buSzPts val="1800"/>
              <a:buFont typeface="Rubik Light"/>
              <a:buNone/>
              <a:defRPr b="0" sz="1800">
                <a:solidFill>
                  <a:srgbClr val="430098"/>
                </a:solidFill>
                <a:latin typeface="Rubik Light"/>
                <a:ea typeface="Rubik Light"/>
                <a:cs typeface="Rubik Light"/>
                <a:sym typeface="Rubik Light"/>
              </a:defRPr>
            </a:lvl7pPr>
            <a:lvl8pPr lvl="7" rtl="0" algn="ctr">
              <a:spcBef>
                <a:spcPts val="0"/>
              </a:spcBef>
              <a:spcAft>
                <a:spcPts val="0"/>
              </a:spcAft>
              <a:buClr>
                <a:srgbClr val="430098"/>
              </a:buClr>
              <a:buSzPts val="1800"/>
              <a:buFont typeface="Rubik Light"/>
              <a:buNone/>
              <a:defRPr b="0" sz="1800">
                <a:solidFill>
                  <a:srgbClr val="430098"/>
                </a:solidFill>
                <a:latin typeface="Rubik Light"/>
                <a:ea typeface="Rubik Light"/>
                <a:cs typeface="Rubik Light"/>
                <a:sym typeface="Rubik Light"/>
              </a:defRPr>
            </a:lvl8pPr>
            <a:lvl9pPr lvl="8" rtl="0" algn="ctr">
              <a:spcBef>
                <a:spcPts val="0"/>
              </a:spcBef>
              <a:spcAft>
                <a:spcPts val="0"/>
              </a:spcAft>
              <a:buClr>
                <a:srgbClr val="430098"/>
              </a:buClr>
              <a:buSzPts val="1800"/>
              <a:buFont typeface="Rubik Light"/>
              <a:buNone/>
              <a:defRPr b="0" sz="1800">
                <a:solidFill>
                  <a:srgbClr val="430098"/>
                </a:solidFill>
                <a:latin typeface="Rubik Light"/>
                <a:ea typeface="Rubik Light"/>
                <a:cs typeface="Rubik Light"/>
                <a:sym typeface="Rubik Light"/>
              </a:defRPr>
            </a:lvl9pPr>
          </a:lstStyle>
          <a:p/>
        </p:txBody>
      </p:sp>
      <p:pic>
        <p:nvPicPr>
          <p:cNvPr id="78" name="Google Shape;78;p16"/>
          <p:cNvPicPr preferRelativeResize="0"/>
          <p:nvPr/>
        </p:nvPicPr>
        <p:blipFill>
          <a:blip r:embed="rId2">
            <a:alphaModFix/>
          </a:blip>
          <a:stretch>
            <a:fillRect/>
          </a:stretch>
        </p:blipFill>
        <p:spPr>
          <a:xfrm>
            <a:off x="762000" y="3759644"/>
            <a:ext cx="490150" cy="620594"/>
          </a:xfrm>
          <a:prstGeom prst="rect">
            <a:avLst/>
          </a:prstGeom>
          <a:noFill/>
          <a:ln>
            <a:noFill/>
          </a:ln>
        </p:spPr>
      </p:pic>
      <p:sp>
        <p:nvSpPr>
          <p:cNvPr id="79" name="Google Shape;79;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c_Actividades">
  <p:cSld name="TITLE_AND_BODY_1_1_1_1">
    <p:bg>
      <p:bgPr>
        <a:noFill/>
      </p:bgPr>
    </p:bg>
    <p:spTree>
      <p:nvGrpSpPr>
        <p:cNvPr id="80" name="Shape 80"/>
        <p:cNvGrpSpPr/>
        <p:nvPr/>
      </p:nvGrpSpPr>
      <p:grpSpPr>
        <a:xfrm>
          <a:off x="0" y="0"/>
          <a:ext cx="0" cy="0"/>
          <a:chOff x="0" y="0"/>
          <a:chExt cx="0" cy="0"/>
        </a:xfrm>
      </p:grpSpPr>
      <p:sp>
        <p:nvSpPr>
          <p:cNvPr id="81" name="Google Shape;81;p17"/>
          <p:cNvSpPr/>
          <p:nvPr/>
        </p:nvSpPr>
        <p:spPr>
          <a:xfrm>
            <a:off x="0" y="5100"/>
            <a:ext cx="213000" cy="5143500"/>
          </a:xfrm>
          <a:prstGeom prst="rect">
            <a:avLst/>
          </a:prstGeom>
          <a:solidFill>
            <a:srgbClr val="FC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d_Actividades">
  <p:cSld name="TITLE_AND_TWO_COLUMNS_1_1">
    <p:bg>
      <p:bgPr>
        <a:noFill/>
      </p:bgPr>
    </p:bg>
    <p:spTree>
      <p:nvGrpSpPr>
        <p:cNvPr id="83" name="Shape 83"/>
        <p:cNvGrpSpPr/>
        <p:nvPr/>
      </p:nvGrpSpPr>
      <p:grpSpPr>
        <a:xfrm>
          <a:off x="0" y="0"/>
          <a:ext cx="0" cy="0"/>
          <a:chOff x="0" y="0"/>
          <a:chExt cx="0" cy="0"/>
        </a:xfrm>
      </p:grpSpPr>
      <p:sp>
        <p:nvSpPr>
          <p:cNvPr id="84" name="Google Shape;84;p18"/>
          <p:cNvSpPr/>
          <p:nvPr/>
        </p:nvSpPr>
        <p:spPr>
          <a:xfrm>
            <a:off x="0" y="0"/>
            <a:ext cx="9144000" cy="1187700"/>
          </a:xfrm>
          <a:prstGeom prst="rect">
            <a:avLst/>
          </a:prstGeom>
          <a:solidFill>
            <a:srgbClr val="FC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8"/>
          <p:cNvSpPr txBox="1"/>
          <p:nvPr>
            <p:ph type="title"/>
          </p:nvPr>
        </p:nvSpPr>
        <p:spPr>
          <a:xfrm>
            <a:off x="727650" y="169200"/>
            <a:ext cx="7808700" cy="1018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0098"/>
              </a:buClr>
              <a:buSzPts val="2400"/>
              <a:buNone/>
              <a:defRPr sz="2400">
                <a:solidFill>
                  <a:srgbClr val="430098"/>
                </a:solidFill>
              </a:defRPr>
            </a:lvl1pPr>
            <a:lvl2pPr lvl="1" rtl="0">
              <a:spcBef>
                <a:spcPts val="0"/>
              </a:spcBef>
              <a:spcAft>
                <a:spcPts val="0"/>
              </a:spcAft>
              <a:buClr>
                <a:srgbClr val="430098"/>
              </a:buClr>
              <a:buSzPts val="2400"/>
              <a:buFont typeface="Rubik Light"/>
              <a:buNone/>
              <a:defRPr b="0" sz="2400">
                <a:solidFill>
                  <a:srgbClr val="430098"/>
                </a:solidFill>
                <a:latin typeface="Rubik Light"/>
                <a:ea typeface="Rubik Light"/>
                <a:cs typeface="Rubik Light"/>
                <a:sym typeface="Rubik Light"/>
              </a:defRPr>
            </a:lvl2pPr>
            <a:lvl3pPr lvl="2" rtl="0">
              <a:spcBef>
                <a:spcPts val="0"/>
              </a:spcBef>
              <a:spcAft>
                <a:spcPts val="0"/>
              </a:spcAft>
              <a:buClr>
                <a:srgbClr val="430098"/>
              </a:buClr>
              <a:buSzPts val="2400"/>
              <a:buFont typeface="Rubik Light"/>
              <a:buNone/>
              <a:defRPr b="0" sz="2400">
                <a:solidFill>
                  <a:srgbClr val="430098"/>
                </a:solidFill>
                <a:latin typeface="Rubik Light"/>
                <a:ea typeface="Rubik Light"/>
                <a:cs typeface="Rubik Light"/>
                <a:sym typeface="Rubik Light"/>
              </a:defRPr>
            </a:lvl3pPr>
            <a:lvl4pPr lvl="3" rtl="0">
              <a:spcBef>
                <a:spcPts val="0"/>
              </a:spcBef>
              <a:spcAft>
                <a:spcPts val="0"/>
              </a:spcAft>
              <a:buClr>
                <a:srgbClr val="430098"/>
              </a:buClr>
              <a:buSzPts val="2400"/>
              <a:buFont typeface="Rubik Light"/>
              <a:buNone/>
              <a:defRPr b="0" sz="2400">
                <a:solidFill>
                  <a:srgbClr val="430098"/>
                </a:solidFill>
                <a:latin typeface="Rubik Light"/>
                <a:ea typeface="Rubik Light"/>
                <a:cs typeface="Rubik Light"/>
                <a:sym typeface="Rubik Light"/>
              </a:defRPr>
            </a:lvl4pPr>
            <a:lvl5pPr lvl="4" rtl="0">
              <a:spcBef>
                <a:spcPts val="0"/>
              </a:spcBef>
              <a:spcAft>
                <a:spcPts val="0"/>
              </a:spcAft>
              <a:buClr>
                <a:srgbClr val="430098"/>
              </a:buClr>
              <a:buSzPts val="2400"/>
              <a:buFont typeface="Rubik Light"/>
              <a:buNone/>
              <a:defRPr b="0" sz="2400">
                <a:solidFill>
                  <a:srgbClr val="430098"/>
                </a:solidFill>
                <a:latin typeface="Rubik Light"/>
                <a:ea typeface="Rubik Light"/>
                <a:cs typeface="Rubik Light"/>
                <a:sym typeface="Rubik Light"/>
              </a:defRPr>
            </a:lvl5pPr>
            <a:lvl6pPr lvl="5" rtl="0">
              <a:spcBef>
                <a:spcPts val="0"/>
              </a:spcBef>
              <a:spcAft>
                <a:spcPts val="0"/>
              </a:spcAft>
              <a:buClr>
                <a:srgbClr val="430098"/>
              </a:buClr>
              <a:buSzPts val="2400"/>
              <a:buFont typeface="Rubik Light"/>
              <a:buNone/>
              <a:defRPr b="0" sz="2400">
                <a:solidFill>
                  <a:srgbClr val="430098"/>
                </a:solidFill>
                <a:latin typeface="Rubik Light"/>
                <a:ea typeface="Rubik Light"/>
                <a:cs typeface="Rubik Light"/>
                <a:sym typeface="Rubik Light"/>
              </a:defRPr>
            </a:lvl6pPr>
            <a:lvl7pPr lvl="6" rtl="0">
              <a:spcBef>
                <a:spcPts val="0"/>
              </a:spcBef>
              <a:spcAft>
                <a:spcPts val="0"/>
              </a:spcAft>
              <a:buClr>
                <a:srgbClr val="430098"/>
              </a:buClr>
              <a:buSzPts val="2400"/>
              <a:buFont typeface="Rubik Light"/>
              <a:buNone/>
              <a:defRPr b="0" sz="2400">
                <a:solidFill>
                  <a:srgbClr val="430098"/>
                </a:solidFill>
                <a:latin typeface="Rubik Light"/>
                <a:ea typeface="Rubik Light"/>
                <a:cs typeface="Rubik Light"/>
                <a:sym typeface="Rubik Light"/>
              </a:defRPr>
            </a:lvl7pPr>
            <a:lvl8pPr lvl="7" rtl="0">
              <a:spcBef>
                <a:spcPts val="0"/>
              </a:spcBef>
              <a:spcAft>
                <a:spcPts val="0"/>
              </a:spcAft>
              <a:buClr>
                <a:srgbClr val="430098"/>
              </a:buClr>
              <a:buSzPts val="2400"/>
              <a:buFont typeface="Rubik Light"/>
              <a:buNone/>
              <a:defRPr b="0" sz="2400">
                <a:solidFill>
                  <a:srgbClr val="430098"/>
                </a:solidFill>
                <a:latin typeface="Rubik Light"/>
                <a:ea typeface="Rubik Light"/>
                <a:cs typeface="Rubik Light"/>
                <a:sym typeface="Rubik Light"/>
              </a:defRPr>
            </a:lvl8pPr>
            <a:lvl9pPr lvl="8" rtl="0">
              <a:spcBef>
                <a:spcPts val="0"/>
              </a:spcBef>
              <a:spcAft>
                <a:spcPts val="0"/>
              </a:spcAft>
              <a:buClr>
                <a:srgbClr val="430098"/>
              </a:buClr>
              <a:buSzPts val="2400"/>
              <a:buFont typeface="Rubik Light"/>
              <a:buNone/>
              <a:defRPr b="0" sz="2400">
                <a:solidFill>
                  <a:srgbClr val="430098"/>
                </a:solidFill>
                <a:latin typeface="Rubik Light"/>
                <a:ea typeface="Rubik Light"/>
                <a:cs typeface="Rubik Light"/>
                <a:sym typeface="Rubik Light"/>
              </a:defRPr>
            </a:lvl9pPr>
          </a:lstStyle>
          <a:p/>
        </p:txBody>
      </p:sp>
      <p:sp>
        <p:nvSpPr>
          <p:cNvPr id="86" name="Google Shape;86;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atin typeface="Rubik"/>
                <a:ea typeface="Rubik"/>
                <a:cs typeface="Rubik"/>
                <a:sym typeface="Rubik"/>
              </a:defRPr>
            </a:lvl1pPr>
            <a:lvl2pPr lvl="1" rtl="0">
              <a:buNone/>
              <a:defRPr sz="1300">
                <a:latin typeface="Rubik"/>
                <a:ea typeface="Rubik"/>
                <a:cs typeface="Rubik"/>
                <a:sym typeface="Rubik"/>
              </a:defRPr>
            </a:lvl2pPr>
            <a:lvl3pPr lvl="2" rtl="0">
              <a:buNone/>
              <a:defRPr sz="1300">
                <a:latin typeface="Rubik"/>
                <a:ea typeface="Rubik"/>
                <a:cs typeface="Rubik"/>
                <a:sym typeface="Rubik"/>
              </a:defRPr>
            </a:lvl3pPr>
            <a:lvl4pPr lvl="3" rtl="0">
              <a:buNone/>
              <a:defRPr sz="1300">
                <a:latin typeface="Rubik"/>
                <a:ea typeface="Rubik"/>
                <a:cs typeface="Rubik"/>
                <a:sym typeface="Rubik"/>
              </a:defRPr>
            </a:lvl4pPr>
            <a:lvl5pPr lvl="4" rtl="0">
              <a:buNone/>
              <a:defRPr sz="1300">
                <a:latin typeface="Rubik"/>
                <a:ea typeface="Rubik"/>
                <a:cs typeface="Rubik"/>
                <a:sym typeface="Rubik"/>
              </a:defRPr>
            </a:lvl5pPr>
            <a:lvl6pPr lvl="5" rtl="0">
              <a:buNone/>
              <a:defRPr sz="1300">
                <a:latin typeface="Rubik"/>
                <a:ea typeface="Rubik"/>
                <a:cs typeface="Rubik"/>
                <a:sym typeface="Rubik"/>
              </a:defRPr>
            </a:lvl6pPr>
            <a:lvl7pPr lvl="6" rtl="0">
              <a:buNone/>
              <a:defRPr sz="1300">
                <a:latin typeface="Rubik"/>
                <a:ea typeface="Rubik"/>
                <a:cs typeface="Rubik"/>
                <a:sym typeface="Rubik"/>
              </a:defRPr>
            </a:lvl7pPr>
            <a:lvl8pPr lvl="7" rtl="0">
              <a:buNone/>
              <a:defRPr sz="1300">
                <a:latin typeface="Rubik"/>
                <a:ea typeface="Rubik"/>
                <a:cs typeface="Rubik"/>
                <a:sym typeface="Rubik"/>
              </a:defRPr>
            </a:lvl8pPr>
            <a:lvl9pPr lvl="8" rtl="0">
              <a:buNone/>
              <a:defRPr sz="13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Para la próxima">
  <p:cSld name="TITLE_AND_TWO_COLUMNS_1_2_1">
    <p:bg>
      <p:bgPr>
        <a:noFill/>
      </p:bgPr>
    </p:bg>
    <p:spTree>
      <p:nvGrpSpPr>
        <p:cNvPr id="87" name="Shape 87"/>
        <p:cNvGrpSpPr/>
        <p:nvPr/>
      </p:nvGrpSpPr>
      <p:grpSpPr>
        <a:xfrm>
          <a:off x="0" y="0"/>
          <a:ext cx="0" cy="0"/>
          <a:chOff x="0" y="0"/>
          <a:chExt cx="0" cy="0"/>
        </a:xfrm>
      </p:grpSpPr>
      <p:sp>
        <p:nvSpPr>
          <p:cNvPr id="88" name="Google Shape;88;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89" name="Google Shape;89;p19"/>
          <p:cNvGrpSpPr/>
          <p:nvPr/>
        </p:nvGrpSpPr>
        <p:grpSpPr>
          <a:xfrm>
            <a:off x="830392" y="1191256"/>
            <a:ext cx="745763" cy="45826"/>
            <a:chOff x="4580561" y="2589004"/>
            <a:chExt cx="1064464" cy="25200"/>
          </a:xfrm>
        </p:grpSpPr>
        <p:sp>
          <p:nvSpPr>
            <p:cNvPr id="90" name="Google Shape;90;p19"/>
            <p:cNvSpPr/>
            <p:nvPr/>
          </p:nvSpPr>
          <p:spPr>
            <a:xfrm rot="-5400000">
              <a:off x="5366325" y="2335504"/>
              <a:ext cx="25200" cy="532200"/>
            </a:xfrm>
            <a:prstGeom prst="rect">
              <a:avLst/>
            </a:prstGeom>
            <a:solidFill>
              <a:srgbClr val="430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9"/>
            <p:cNvSpPr/>
            <p:nvPr/>
          </p:nvSpPr>
          <p:spPr>
            <a:xfrm rot="-5400000">
              <a:off x="4836311" y="2333254"/>
              <a:ext cx="25200" cy="536700"/>
            </a:xfrm>
            <a:prstGeom prst="rect">
              <a:avLst/>
            </a:prstGeom>
            <a:solidFill>
              <a:srgbClr val="430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 name="Google Shape;92;p19"/>
          <p:cNvSpPr txBox="1"/>
          <p:nvPr/>
        </p:nvSpPr>
        <p:spPr>
          <a:xfrm>
            <a:off x="717025" y="445150"/>
            <a:ext cx="7839600" cy="74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430098"/>
              </a:buClr>
              <a:buSzPts val="2800"/>
              <a:buFont typeface="Rubik"/>
              <a:buNone/>
            </a:pPr>
            <a:r>
              <a:rPr b="1" lang="es" sz="2800">
                <a:solidFill>
                  <a:srgbClr val="430098"/>
                </a:solidFill>
                <a:latin typeface="Rubik"/>
                <a:ea typeface="Rubik"/>
                <a:cs typeface="Rubik"/>
                <a:sym typeface="Rubik"/>
              </a:rPr>
              <a:t>Para la próxima</a:t>
            </a:r>
            <a:endParaRPr b="1" sz="2800">
              <a:solidFill>
                <a:srgbClr val="430098"/>
              </a:solidFill>
              <a:latin typeface="Rubik"/>
              <a:ea typeface="Rubik"/>
              <a:cs typeface="Rubik"/>
              <a:sym typeface="Rubik"/>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f_Repaso">
  <p:cSld name="SECTION_HEADER_1_2">
    <p:bg>
      <p:bgPr>
        <a:solidFill>
          <a:srgbClr val="009BDE"/>
        </a:solidFill>
      </p:bgPr>
    </p:bg>
    <p:spTree>
      <p:nvGrpSpPr>
        <p:cNvPr id="93" name="Shape 93"/>
        <p:cNvGrpSpPr/>
        <p:nvPr/>
      </p:nvGrpSpPr>
      <p:grpSpPr>
        <a:xfrm>
          <a:off x="0" y="0"/>
          <a:ext cx="0" cy="0"/>
          <a:chOff x="0" y="0"/>
          <a:chExt cx="0" cy="0"/>
        </a:xfrm>
      </p:grpSpPr>
      <p:pic>
        <p:nvPicPr>
          <p:cNvPr id="94" name="Google Shape;94;p20"/>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95" name="Google Shape;95;p20"/>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p:txBody>
      </p:sp>
      <p:pic>
        <p:nvPicPr>
          <p:cNvPr id="96" name="Google Shape;96;p20"/>
          <p:cNvPicPr preferRelativeResize="0"/>
          <p:nvPr/>
        </p:nvPicPr>
        <p:blipFill rotWithShape="1">
          <a:blip r:embed="rId3">
            <a:alphaModFix/>
          </a:blip>
          <a:srcRect b="0" l="22332" r="22332" t="0"/>
          <a:stretch/>
        </p:blipFill>
        <p:spPr>
          <a:xfrm>
            <a:off x="6192025" y="2197200"/>
            <a:ext cx="2184300" cy="2184300"/>
          </a:xfrm>
          <a:prstGeom prst="ellipse">
            <a:avLst/>
          </a:prstGeom>
          <a:noFill/>
          <a:ln cap="flat" cmpd="sng" w="28575">
            <a:solidFill>
              <a:srgbClr val="FFFFFF"/>
            </a:solidFill>
            <a:prstDash val="solid"/>
            <a:round/>
            <a:headEnd len="sm" w="sm" type="none"/>
            <a:tailEnd len="sm" w="sm" type="none"/>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 type="secHead">
  <p:cSld name="SECTION_HEADER">
    <p:bg>
      <p:bgPr>
        <a:noFill/>
      </p:bgPr>
    </p:bg>
    <p:spTree>
      <p:nvGrpSpPr>
        <p:cNvPr id="14" name="Shape 14"/>
        <p:cNvGrpSpPr/>
        <p:nvPr/>
      </p:nvGrpSpPr>
      <p:grpSpPr>
        <a:xfrm>
          <a:off x="0" y="0"/>
          <a:ext cx="0" cy="0"/>
          <a:chOff x="0" y="0"/>
          <a:chExt cx="0" cy="0"/>
        </a:xfrm>
      </p:grpSpPr>
      <p:grpSp>
        <p:nvGrpSpPr>
          <p:cNvPr id="15" name="Google Shape;15;p3"/>
          <p:cNvGrpSpPr/>
          <p:nvPr/>
        </p:nvGrpSpPr>
        <p:grpSpPr>
          <a:xfrm>
            <a:off x="830392" y="1191256"/>
            <a:ext cx="745763" cy="45826"/>
            <a:chOff x="4580561" y="2589004"/>
            <a:chExt cx="1064464" cy="25200"/>
          </a:xfrm>
        </p:grpSpPr>
        <p:sp>
          <p:nvSpPr>
            <p:cNvPr id="16" name="Google Shape;16;p3"/>
            <p:cNvSpPr/>
            <p:nvPr/>
          </p:nvSpPr>
          <p:spPr>
            <a:xfrm rot="-5400000">
              <a:off x="5366325" y="2335504"/>
              <a:ext cx="25200" cy="5322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rot="-5400000">
              <a:off x="4836311" y="2333254"/>
              <a:ext cx="25200" cy="5367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 name="Google Shape;18;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pic>
        <p:nvPicPr>
          <p:cNvPr id="19" name="Google Shape;19;p3"/>
          <p:cNvPicPr preferRelativeResize="0"/>
          <p:nvPr/>
        </p:nvPicPr>
        <p:blipFill>
          <a:blip r:embed="rId2">
            <a:alphaModFix/>
          </a:blip>
          <a:stretch>
            <a:fillRect/>
          </a:stretch>
        </p:blipFill>
        <p:spPr>
          <a:xfrm>
            <a:off x="8423050" y="4330350"/>
            <a:ext cx="339950" cy="432150"/>
          </a:xfrm>
          <a:prstGeom prst="rect">
            <a:avLst/>
          </a:prstGeom>
          <a:noFill/>
          <a:ln>
            <a:noFill/>
          </a:ln>
        </p:spPr>
      </p:pic>
      <p:sp>
        <p:nvSpPr>
          <p:cNvPr id="20" name="Google Shape;20;p3"/>
          <p:cNvSpPr txBox="1"/>
          <p:nvPr/>
        </p:nvSpPr>
        <p:spPr>
          <a:xfrm>
            <a:off x="727650" y="512675"/>
            <a:ext cx="7688700" cy="53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2800">
                <a:solidFill>
                  <a:srgbClr val="5500FF"/>
                </a:solidFill>
                <a:latin typeface="Rubik"/>
                <a:ea typeface="Rubik"/>
                <a:cs typeface="Rubik"/>
                <a:sym typeface="Rubik"/>
              </a:rPr>
              <a:t>Agenda</a:t>
            </a:r>
            <a:endParaRPr b="1" sz="2800">
              <a:solidFill>
                <a:srgbClr val="5500FF"/>
              </a:solidFill>
              <a:latin typeface="Rubik"/>
              <a:ea typeface="Rubik"/>
              <a:cs typeface="Rubik"/>
              <a:sym typeface="Rubik"/>
            </a:endParaRPr>
          </a:p>
        </p:txBody>
      </p:sp>
      <p:pic>
        <p:nvPicPr>
          <p:cNvPr id="21" name="Google Shape;21;p3"/>
          <p:cNvPicPr preferRelativeResize="0"/>
          <p:nvPr/>
        </p:nvPicPr>
        <p:blipFill rotWithShape="1">
          <a:blip r:embed="rId3">
            <a:alphaModFix/>
          </a:blip>
          <a:srcRect b="0" l="0" r="0" t="0"/>
          <a:stretch/>
        </p:blipFill>
        <p:spPr>
          <a:xfrm>
            <a:off x="8423050" y="4330350"/>
            <a:ext cx="339950" cy="43215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Buenas prácticas">
  <p:cSld name="SECTION_HEADER_1_2_1">
    <p:bg>
      <p:bgPr>
        <a:solidFill>
          <a:srgbClr val="E1446D"/>
        </a:solidFill>
      </p:bgPr>
    </p:bg>
    <p:spTree>
      <p:nvGrpSpPr>
        <p:cNvPr id="97" name="Shape 97"/>
        <p:cNvGrpSpPr/>
        <p:nvPr/>
      </p:nvGrpSpPr>
      <p:grpSpPr>
        <a:xfrm>
          <a:off x="0" y="0"/>
          <a:ext cx="0" cy="0"/>
          <a:chOff x="0" y="0"/>
          <a:chExt cx="0" cy="0"/>
        </a:xfrm>
      </p:grpSpPr>
      <p:pic>
        <p:nvPicPr>
          <p:cNvPr id="98" name="Google Shape;98;p21"/>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99" name="Google Shape;99;p21"/>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p:txBody>
      </p:sp>
      <p:pic>
        <p:nvPicPr>
          <p:cNvPr id="100" name="Google Shape;100;p21"/>
          <p:cNvPicPr preferRelativeResize="0"/>
          <p:nvPr/>
        </p:nvPicPr>
        <p:blipFill>
          <a:blip r:embed="rId3">
            <a:alphaModFix/>
          </a:blip>
          <a:stretch>
            <a:fillRect/>
          </a:stretch>
        </p:blipFill>
        <p:spPr>
          <a:xfrm>
            <a:off x="6192025" y="2197200"/>
            <a:ext cx="2184300" cy="2184300"/>
          </a:xfrm>
          <a:prstGeom prst="ellipse">
            <a:avLst/>
          </a:prstGeom>
          <a:noFill/>
          <a:ln cap="flat" cmpd="sng" w="28575">
            <a:solidFill>
              <a:srgbClr val="FFFFFF"/>
            </a:solidFill>
            <a:prstDash val="solid"/>
            <a:round/>
            <a:headEnd len="sm" w="sm" type="none"/>
            <a:tailEnd len="sm" w="sm" type="none"/>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Break" type="titleOnly">
  <p:cSld name="TITLE_ONLY">
    <p:bg>
      <p:bgPr>
        <a:noFill/>
      </p:bgPr>
    </p:bg>
    <p:spTree>
      <p:nvGrpSpPr>
        <p:cNvPr id="101" name="Shape 101"/>
        <p:cNvGrpSpPr/>
        <p:nvPr/>
      </p:nvGrpSpPr>
      <p:grpSpPr>
        <a:xfrm>
          <a:off x="0" y="0"/>
          <a:ext cx="0" cy="0"/>
          <a:chOff x="0" y="0"/>
          <a:chExt cx="0" cy="0"/>
        </a:xfrm>
      </p:grpSpPr>
      <p:pic>
        <p:nvPicPr>
          <p:cNvPr id="102" name="Google Shape;102;p22"/>
          <p:cNvPicPr preferRelativeResize="0"/>
          <p:nvPr/>
        </p:nvPicPr>
        <p:blipFill rotWithShape="1">
          <a:blip r:embed="rId2">
            <a:alphaModFix/>
          </a:blip>
          <a:srcRect b="0" l="0" r="10" t="0"/>
          <a:stretch/>
        </p:blipFill>
        <p:spPr>
          <a:xfrm>
            <a:off x="0" y="0"/>
            <a:ext cx="9144003" cy="5143499"/>
          </a:xfrm>
          <a:prstGeom prst="rect">
            <a:avLst/>
          </a:prstGeom>
          <a:noFill/>
          <a:ln>
            <a:noFill/>
          </a:ln>
        </p:spPr>
      </p:pic>
      <p:sp>
        <p:nvSpPr>
          <p:cNvPr id="103" name="Google Shape;103;p22"/>
          <p:cNvSpPr/>
          <p:nvPr/>
        </p:nvSpPr>
        <p:spPr>
          <a:xfrm>
            <a:off x="0" y="0"/>
            <a:ext cx="9167400" cy="5143500"/>
          </a:xfrm>
          <a:prstGeom prst="rect">
            <a:avLst/>
          </a:prstGeom>
          <a:solidFill>
            <a:srgbClr val="434343">
              <a:alpha val="5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 name="Google Shape;104;p22"/>
          <p:cNvPicPr preferRelativeResize="0"/>
          <p:nvPr/>
        </p:nvPicPr>
        <p:blipFill>
          <a:blip r:embed="rId3">
            <a:alphaModFix/>
          </a:blip>
          <a:stretch>
            <a:fillRect/>
          </a:stretch>
        </p:blipFill>
        <p:spPr>
          <a:xfrm>
            <a:off x="8423050" y="4529775"/>
            <a:ext cx="339950" cy="432150"/>
          </a:xfrm>
          <a:prstGeom prst="rect">
            <a:avLst/>
          </a:prstGeom>
          <a:noFill/>
          <a:ln>
            <a:noFill/>
          </a:ln>
        </p:spPr>
      </p:pic>
      <p:grpSp>
        <p:nvGrpSpPr>
          <p:cNvPr id="105" name="Google Shape;105;p22"/>
          <p:cNvGrpSpPr/>
          <p:nvPr/>
        </p:nvGrpSpPr>
        <p:grpSpPr>
          <a:xfrm>
            <a:off x="1975500" y="3845558"/>
            <a:ext cx="5193000" cy="763721"/>
            <a:chOff x="1975250" y="1903874"/>
            <a:chExt cx="5193000" cy="763721"/>
          </a:xfrm>
        </p:grpSpPr>
        <p:sp>
          <p:nvSpPr>
            <p:cNvPr id="106" name="Google Shape;106;p22"/>
            <p:cNvSpPr/>
            <p:nvPr/>
          </p:nvSpPr>
          <p:spPr>
            <a:xfrm>
              <a:off x="1975250" y="1903874"/>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ctr">
                <a:spcBef>
                  <a:spcPts val="0"/>
                </a:spcBef>
                <a:spcAft>
                  <a:spcPts val="0"/>
                </a:spcAft>
                <a:buNone/>
              </a:pPr>
              <a:r>
                <a:rPr b="1" lang="es" sz="2700">
                  <a:solidFill>
                    <a:srgbClr val="FFFFFF"/>
                  </a:solidFill>
                  <a:latin typeface="Rubik"/>
                  <a:ea typeface="Rubik"/>
                  <a:cs typeface="Rubik"/>
                  <a:sym typeface="Rubik"/>
                </a:rPr>
                <a:t>¡BREAK!</a:t>
              </a:r>
              <a:endParaRPr b="1" i="0" sz="1900" u="none" cap="none" strike="noStrike">
                <a:solidFill>
                  <a:srgbClr val="FFFFFF"/>
                </a:solidFill>
                <a:latin typeface="Rubik"/>
                <a:ea typeface="Rubik"/>
                <a:cs typeface="Rubik"/>
                <a:sym typeface="Rubik"/>
              </a:endParaRPr>
            </a:p>
          </p:txBody>
        </p:sp>
        <p:sp>
          <p:nvSpPr>
            <p:cNvPr id="107" name="Google Shape;107;p22"/>
            <p:cNvSpPr/>
            <p:nvPr/>
          </p:nvSpPr>
          <p:spPr>
            <a:xfrm rot="-5400000">
              <a:off x="4532709" y="2094296"/>
              <a:ext cx="78000" cy="1068600"/>
            </a:xfrm>
            <a:custGeom>
              <a:rect b="b" l="l" r="r" t="t"/>
              <a:pathLst>
                <a:path extrusionOk="0" h="120000" w="120000">
                  <a:moveTo>
                    <a:pt x="0" y="0"/>
                  </a:moveTo>
                  <a:lnTo>
                    <a:pt x="120000" y="0"/>
                  </a:lnTo>
                  <a:lnTo>
                    <a:pt x="120000" y="119994"/>
                  </a:lnTo>
                  <a:lnTo>
                    <a:pt x="0" y="119994"/>
                  </a:lnTo>
                  <a:close/>
                </a:path>
              </a:pathLst>
            </a:custGeom>
            <a:solidFill>
              <a:srgbClr val="FFFFFF"/>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grpSp>
      <p:sp>
        <p:nvSpPr>
          <p:cNvPr id="108" name="Google Shape;108;p22"/>
          <p:cNvSpPr/>
          <p:nvPr/>
        </p:nvSpPr>
        <p:spPr>
          <a:xfrm>
            <a:off x="358350" y="4529783"/>
            <a:ext cx="5193000" cy="523500"/>
          </a:xfrm>
          <a:custGeom>
            <a:rect b="b" l="l" r="r" t="t"/>
            <a:pathLst>
              <a:path extrusionOk="0" h="120000" w="120000">
                <a:moveTo>
                  <a:pt x="0" y="0"/>
                </a:moveTo>
                <a:lnTo>
                  <a:pt x="120000" y="0"/>
                </a:lnTo>
                <a:lnTo>
                  <a:pt x="120000" y="119994"/>
                </a:lnTo>
                <a:lnTo>
                  <a:pt x="0" y="119994"/>
                </a:lnTo>
                <a:close/>
              </a:path>
            </a:pathLst>
          </a:custGeom>
          <a:noFill/>
          <a:ln>
            <a:noFill/>
          </a:ln>
        </p:spPr>
        <p:txBody>
          <a:bodyPr anchorCtr="0" anchor="b" bIns="19050" lIns="19050" spcFirstLastPara="1" rIns="19050" wrap="square" tIns="19050">
            <a:noAutofit/>
          </a:bodyPr>
          <a:lstStyle/>
          <a:p>
            <a:pPr indent="0" lvl="0" marL="0" marR="0" rtl="0" algn="l">
              <a:spcBef>
                <a:spcPts val="0"/>
              </a:spcBef>
              <a:spcAft>
                <a:spcPts val="0"/>
              </a:spcAft>
              <a:buNone/>
            </a:pPr>
            <a:r>
              <a:rPr lang="es" sz="800">
                <a:solidFill>
                  <a:srgbClr val="D9D9D9"/>
                </a:solidFill>
                <a:latin typeface="Rubik"/>
                <a:ea typeface="Rubik"/>
                <a:cs typeface="Rubik"/>
                <a:sym typeface="Rubik"/>
              </a:rPr>
              <a:t>Ph. Credit: Drew Coffmann</a:t>
            </a:r>
            <a:endParaRPr i="0" sz="800" u="none" cap="none" strike="noStrike">
              <a:solidFill>
                <a:srgbClr val="D9D9D9"/>
              </a:solidFill>
              <a:latin typeface="Rubik"/>
              <a:ea typeface="Rubik"/>
              <a:cs typeface="Rubik"/>
              <a:sym typeface="Rubik"/>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Logo apertura y cierre" type="blank">
  <p:cSld name="BLANK">
    <p:bg>
      <p:bgPr>
        <a:solidFill>
          <a:srgbClr val="4A00FA"/>
        </a:solidFill>
      </p:bgPr>
    </p:bg>
    <p:spTree>
      <p:nvGrpSpPr>
        <p:cNvPr id="109" name="Shape 109"/>
        <p:cNvGrpSpPr/>
        <p:nvPr/>
      </p:nvGrpSpPr>
      <p:grpSpPr>
        <a:xfrm>
          <a:off x="0" y="0"/>
          <a:ext cx="0" cy="0"/>
          <a:chOff x="0" y="0"/>
          <a:chExt cx="0" cy="0"/>
        </a:xfrm>
      </p:grpSpPr>
      <p:sp>
        <p:nvSpPr>
          <p:cNvPr id="110" name="Google Shape;110;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pic>
        <p:nvPicPr>
          <p:cNvPr id="111" name="Google Shape;111;p23"/>
          <p:cNvPicPr preferRelativeResize="0"/>
          <p:nvPr/>
        </p:nvPicPr>
        <p:blipFill rotWithShape="1">
          <a:blip r:embed="rId2">
            <a:alphaModFix/>
          </a:blip>
          <a:srcRect b="18846" l="0" r="0" t="18852"/>
          <a:stretch/>
        </p:blipFill>
        <p:spPr>
          <a:xfrm>
            <a:off x="3313903" y="2364028"/>
            <a:ext cx="2363795" cy="41544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_Blanca">
  <p:cSld name="TITLE_2">
    <p:bg>
      <p:bgPr>
        <a:noFill/>
      </p:bgPr>
    </p:bg>
    <p:spTree>
      <p:nvGrpSpPr>
        <p:cNvPr id="112" name="Shape 112"/>
        <p:cNvGrpSpPr/>
        <p:nvPr/>
      </p:nvGrpSpPr>
      <p:grpSpPr>
        <a:xfrm>
          <a:off x="0" y="0"/>
          <a:ext cx="0" cy="0"/>
          <a:chOff x="0" y="0"/>
          <a:chExt cx="0" cy="0"/>
        </a:xfrm>
      </p:grpSpPr>
      <p:sp>
        <p:nvSpPr>
          <p:cNvPr id="113" name="Google Shape;113;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g_Repaso_encuentro_1">
  <p:cSld name="TITLE_AND_BODY_1_3">
    <p:bg>
      <p:bgPr>
        <a:noFill/>
      </p:bgPr>
    </p:bg>
    <p:spTree>
      <p:nvGrpSpPr>
        <p:cNvPr id="114" name="Shape 114"/>
        <p:cNvGrpSpPr/>
        <p:nvPr/>
      </p:nvGrpSpPr>
      <p:grpSpPr>
        <a:xfrm>
          <a:off x="0" y="0"/>
          <a:ext cx="0" cy="0"/>
          <a:chOff x="0" y="0"/>
          <a:chExt cx="0" cy="0"/>
        </a:xfrm>
      </p:grpSpPr>
      <p:sp>
        <p:nvSpPr>
          <p:cNvPr id="115" name="Google Shape;115;p25"/>
          <p:cNvSpPr/>
          <p:nvPr/>
        </p:nvSpPr>
        <p:spPr>
          <a:xfrm>
            <a:off x="0" y="5100"/>
            <a:ext cx="20142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 name="Google Shape;116;p25"/>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117" name="Google Shape;117;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
        <p:nvSpPr>
          <p:cNvPr id="118" name="Google Shape;118;p25"/>
          <p:cNvSpPr txBox="1"/>
          <p:nvPr/>
        </p:nvSpPr>
        <p:spPr>
          <a:xfrm>
            <a:off x="307025" y="530975"/>
            <a:ext cx="1400100" cy="58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b="1" lang="es">
                <a:solidFill>
                  <a:srgbClr val="FFFFFF"/>
                </a:solidFill>
                <a:latin typeface="Rubik"/>
                <a:ea typeface="Rubik"/>
                <a:cs typeface="Rubik"/>
                <a:sym typeface="Rubik"/>
              </a:rPr>
              <a:t>REPASO</a:t>
            </a:r>
            <a:endParaRPr>
              <a:solidFill>
                <a:srgbClr val="FFFFFF"/>
              </a:solidFill>
              <a:latin typeface="Rubik"/>
              <a:ea typeface="Rubik"/>
              <a:cs typeface="Rubik"/>
              <a:sym typeface="Rubik"/>
            </a:endParaRPr>
          </a:p>
        </p:txBody>
      </p:sp>
      <p:sp>
        <p:nvSpPr>
          <p:cNvPr id="119" name="Google Shape;119;p25"/>
          <p:cNvSpPr txBox="1"/>
          <p:nvPr/>
        </p:nvSpPr>
        <p:spPr>
          <a:xfrm>
            <a:off x="2359425" y="530975"/>
            <a:ext cx="6352200" cy="746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rPr b="1" lang="es" sz="2400">
                <a:solidFill>
                  <a:srgbClr val="009BDE"/>
                </a:solidFill>
                <a:latin typeface="Rubik"/>
                <a:ea typeface="Rubik"/>
                <a:cs typeface="Rubik"/>
                <a:sym typeface="Rubik"/>
              </a:rPr>
              <a:t>EJERCICIO DEL ENCUENTRO PASADO</a:t>
            </a:r>
            <a:endParaRPr b="1" sz="2400">
              <a:solidFill>
                <a:srgbClr val="009BDE"/>
              </a:solidFill>
              <a:latin typeface="Rubik"/>
              <a:ea typeface="Rubik"/>
              <a:cs typeface="Rubik"/>
              <a:sym typeface="Rubik"/>
            </a:endParaRPr>
          </a:p>
          <a:p>
            <a:pPr indent="0" lvl="0" marL="0" marR="0" rtl="0" algn="l">
              <a:lnSpc>
                <a:spcPct val="100000"/>
              </a:lnSpc>
              <a:spcBef>
                <a:spcPts val="1000"/>
              </a:spcBef>
              <a:spcAft>
                <a:spcPts val="0"/>
              </a:spcAft>
              <a:buClr>
                <a:srgbClr val="000000"/>
              </a:buClr>
              <a:buSzPts val="1700"/>
              <a:buFont typeface="Arial"/>
              <a:buNone/>
            </a:pPr>
            <a:r>
              <a:rPr lang="es">
                <a:solidFill>
                  <a:srgbClr val="434343"/>
                </a:solidFill>
                <a:latin typeface="Rubik"/>
                <a:ea typeface="Rubik"/>
                <a:cs typeface="Rubik"/>
                <a:sym typeface="Rubik"/>
              </a:rPr>
              <a:t>¡Muéstranos qué hiciste!</a:t>
            </a:r>
            <a:endParaRPr>
              <a:solidFill>
                <a:srgbClr val="434343"/>
              </a:solidFill>
              <a:latin typeface="Rubik"/>
              <a:ea typeface="Rubik"/>
              <a:cs typeface="Rubik"/>
              <a:sym typeface="Rubik"/>
            </a:endParaRPr>
          </a:p>
          <a:p>
            <a:pPr indent="0" lvl="0" marL="0" marR="0" rtl="0" algn="l">
              <a:lnSpc>
                <a:spcPct val="100000"/>
              </a:lnSpc>
              <a:spcBef>
                <a:spcPts val="1000"/>
              </a:spcBef>
              <a:spcAft>
                <a:spcPts val="0"/>
              </a:spcAft>
              <a:buClr>
                <a:srgbClr val="000000"/>
              </a:buClr>
              <a:buSzPts val="1700"/>
              <a:buFont typeface="Arial"/>
              <a:buNone/>
            </a:pPr>
            <a:r>
              <a:rPr lang="es">
                <a:solidFill>
                  <a:srgbClr val="434343"/>
                </a:solidFill>
                <a:latin typeface="Rubik"/>
                <a:ea typeface="Rubik"/>
                <a:cs typeface="Rubik"/>
                <a:sym typeface="Rubik"/>
              </a:rPr>
              <a:t>¿Qué cosas te costaron más del ejercicio? ¿Cómo las resolviste? </a:t>
            </a:r>
            <a:endParaRPr>
              <a:solidFill>
                <a:srgbClr val="434343"/>
              </a:solidFill>
              <a:latin typeface="Rubik"/>
              <a:ea typeface="Rubik"/>
              <a:cs typeface="Rubik"/>
              <a:sym typeface="Rubik"/>
            </a:endParaRPr>
          </a:p>
          <a:p>
            <a:pPr indent="0" lvl="0" marL="0" marR="0" rtl="0" algn="l">
              <a:lnSpc>
                <a:spcPct val="100000"/>
              </a:lnSpc>
              <a:spcBef>
                <a:spcPts val="1000"/>
              </a:spcBef>
              <a:spcAft>
                <a:spcPts val="0"/>
              </a:spcAft>
              <a:buClr>
                <a:srgbClr val="000000"/>
              </a:buClr>
              <a:buSzPts val="1700"/>
              <a:buFont typeface="Arial"/>
              <a:buNone/>
            </a:pPr>
            <a:r>
              <a:rPr lang="es">
                <a:solidFill>
                  <a:srgbClr val="434343"/>
                </a:solidFill>
                <a:latin typeface="Rubik"/>
                <a:ea typeface="Rubik"/>
                <a:cs typeface="Rubik"/>
                <a:sym typeface="Rubik"/>
              </a:rPr>
              <a:t>¿Cuál el principal aprendizaje que te llevas?</a:t>
            </a:r>
            <a:endParaRPr>
              <a:solidFill>
                <a:srgbClr val="434343"/>
              </a:solidFill>
              <a:latin typeface="Rubik"/>
              <a:ea typeface="Rubik"/>
              <a:cs typeface="Rubik"/>
              <a:sym typeface="Rubik"/>
            </a:endParaRPr>
          </a:p>
          <a:p>
            <a:pPr indent="0" lvl="0" marL="0" marR="0" rtl="0" algn="l">
              <a:lnSpc>
                <a:spcPct val="100000"/>
              </a:lnSpc>
              <a:spcBef>
                <a:spcPts val="1000"/>
              </a:spcBef>
              <a:spcAft>
                <a:spcPts val="1000"/>
              </a:spcAft>
              <a:buClr>
                <a:srgbClr val="000000"/>
              </a:buClr>
              <a:buSzPts val="1700"/>
              <a:buFont typeface="Arial"/>
              <a:buNone/>
            </a:pPr>
            <a:r>
              <a:rPr lang="es">
                <a:solidFill>
                  <a:srgbClr val="434343"/>
                </a:solidFill>
                <a:latin typeface="Rubik"/>
                <a:ea typeface="Rubik"/>
                <a:cs typeface="Rubik"/>
                <a:sym typeface="Rubik"/>
              </a:rPr>
              <a:t>Si tuvieras que hacerle alguna recomendación a alguien que va a hacer el ejercicio por primera vez, ¿qué le dirías?</a:t>
            </a:r>
            <a:endParaRPr>
              <a:solidFill>
                <a:srgbClr val="434343"/>
              </a:solidFill>
              <a:latin typeface="Rubik"/>
              <a:ea typeface="Rubik"/>
              <a:cs typeface="Rubik"/>
              <a:sym typeface="Rubik"/>
            </a:endParaRPr>
          </a:p>
        </p:txBody>
      </p:sp>
      <p:pic>
        <p:nvPicPr>
          <p:cNvPr id="120" name="Google Shape;120;p25"/>
          <p:cNvPicPr preferRelativeResize="0"/>
          <p:nvPr/>
        </p:nvPicPr>
        <p:blipFill rotWithShape="1">
          <a:blip r:embed="rId3">
            <a:alphaModFix/>
          </a:blip>
          <a:srcRect b="22349" l="2340" r="5135" t="21426"/>
          <a:stretch/>
        </p:blipFill>
        <p:spPr>
          <a:xfrm>
            <a:off x="4412500" y="3493850"/>
            <a:ext cx="3620000" cy="16496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g_Repaso_encuentro_2">
  <p:cSld name="TITLE_AND_BODY_1_3_3">
    <p:bg>
      <p:bgPr>
        <a:noFill/>
      </p:bgPr>
    </p:bg>
    <p:spTree>
      <p:nvGrpSpPr>
        <p:cNvPr id="121" name="Shape 121"/>
        <p:cNvGrpSpPr/>
        <p:nvPr/>
      </p:nvGrpSpPr>
      <p:grpSpPr>
        <a:xfrm>
          <a:off x="0" y="0"/>
          <a:ext cx="0" cy="0"/>
          <a:chOff x="0" y="0"/>
          <a:chExt cx="0" cy="0"/>
        </a:xfrm>
      </p:grpSpPr>
      <p:sp>
        <p:nvSpPr>
          <p:cNvPr id="122" name="Google Shape;122;p26"/>
          <p:cNvSpPr/>
          <p:nvPr/>
        </p:nvSpPr>
        <p:spPr>
          <a:xfrm>
            <a:off x="0" y="5100"/>
            <a:ext cx="20142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 name="Google Shape;123;p26"/>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124" name="Google Shape;124;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
        <p:nvSpPr>
          <p:cNvPr id="125" name="Google Shape;125;p26"/>
          <p:cNvSpPr txBox="1"/>
          <p:nvPr/>
        </p:nvSpPr>
        <p:spPr>
          <a:xfrm>
            <a:off x="307025" y="530975"/>
            <a:ext cx="1400100" cy="58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b="1" lang="es">
                <a:solidFill>
                  <a:srgbClr val="FFFFFF"/>
                </a:solidFill>
                <a:latin typeface="Rubik"/>
                <a:ea typeface="Rubik"/>
                <a:cs typeface="Rubik"/>
                <a:sym typeface="Rubik"/>
              </a:rPr>
              <a:t>REPASO</a:t>
            </a:r>
            <a:endParaRPr>
              <a:solidFill>
                <a:srgbClr val="FFFFFF"/>
              </a:solidFill>
              <a:latin typeface="Rubik"/>
              <a:ea typeface="Rubik"/>
              <a:cs typeface="Rubik"/>
              <a:sym typeface="Rubik"/>
            </a:endParaRPr>
          </a:p>
        </p:txBody>
      </p:sp>
      <p:sp>
        <p:nvSpPr>
          <p:cNvPr id="126" name="Google Shape;126;p26"/>
          <p:cNvSpPr txBox="1"/>
          <p:nvPr/>
        </p:nvSpPr>
        <p:spPr>
          <a:xfrm>
            <a:off x="2359425" y="530975"/>
            <a:ext cx="6352200" cy="746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rPr b="1" lang="es" sz="2400">
                <a:solidFill>
                  <a:srgbClr val="009BDE"/>
                </a:solidFill>
                <a:latin typeface="Rubik"/>
                <a:ea typeface="Rubik"/>
                <a:cs typeface="Rubik"/>
                <a:sym typeface="Rubik"/>
              </a:rPr>
              <a:t>EJERCICIO DEL ENCUENTRO PASADO</a:t>
            </a:r>
            <a:endParaRPr b="1" sz="2400">
              <a:solidFill>
                <a:srgbClr val="009BDE"/>
              </a:solidFill>
              <a:latin typeface="Rubik"/>
              <a:ea typeface="Rubik"/>
              <a:cs typeface="Rubik"/>
              <a:sym typeface="Rubik"/>
            </a:endParaRPr>
          </a:p>
          <a:p>
            <a:pPr indent="0" lvl="0" marL="0" marR="0" rtl="0" algn="l">
              <a:lnSpc>
                <a:spcPct val="100000"/>
              </a:lnSpc>
              <a:spcBef>
                <a:spcPts val="1000"/>
              </a:spcBef>
              <a:spcAft>
                <a:spcPts val="1000"/>
              </a:spcAft>
              <a:buClr>
                <a:srgbClr val="000000"/>
              </a:buClr>
              <a:buSzPts val="1700"/>
              <a:buFont typeface="Arial"/>
              <a:buNone/>
            </a:pPr>
            <a:r>
              <a:rPr lang="es" sz="2000">
                <a:solidFill>
                  <a:srgbClr val="434343"/>
                </a:solidFill>
                <a:latin typeface="Rubik"/>
                <a:ea typeface="Rubik"/>
                <a:cs typeface="Rubik"/>
                <a:sym typeface="Rubik"/>
              </a:rPr>
              <a:t>¿Alguien hizo algo diferente que quiera mostrar?</a:t>
            </a:r>
            <a:endParaRPr sz="2000">
              <a:solidFill>
                <a:srgbClr val="434343"/>
              </a:solidFill>
              <a:latin typeface="Rubik"/>
              <a:ea typeface="Rubik"/>
              <a:cs typeface="Rubik"/>
              <a:sym typeface="Rubik"/>
            </a:endParaRPr>
          </a:p>
        </p:txBody>
      </p:sp>
      <p:pic>
        <p:nvPicPr>
          <p:cNvPr id="127" name="Google Shape;127;p26"/>
          <p:cNvPicPr preferRelativeResize="0"/>
          <p:nvPr/>
        </p:nvPicPr>
        <p:blipFill rotWithShape="1">
          <a:blip r:embed="rId3">
            <a:alphaModFix/>
          </a:blip>
          <a:srcRect b="15223" l="10745" r="17234" t="15514"/>
          <a:stretch/>
        </p:blipFill>
        <p:spPr>
          <a:xfrm>
            <a:off x="4839700" y="2972275"/>
            <a:ext cx="3010200" cy="2171224"/>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g_Repaso_bitácora_1">
  <p:cSld name="TITLE_AND_BODY_1_3_3_2">
    <p:bg>
      <p:bgPr>
        <a:noFill/>
      </p:bgPr>
    </p:bg>
    <p:spTree>
      <p:nvGrpSpPr>
        <p:cNvPr id="128" name="Shape 128"/>
        <p:cNvGrpSpPr/>
        <p:nvPr/>
      </p:nvGrpSpPr>
      <p:grpSpPr>
        <a:xfrm>
          <a:off x="0" y="0"/>
          <a:ext cx="0" cy="0"/>
          <a:chOff x="0" y="0"/>
          <a:chExt cx="0" cy="0"/>
        </a:xfrm>
      </p:grpSpPr>
      <p:sp>
        <p:nvSpPr>
          <p:cNvPr id="129" name="Google Shape;129;p27"/>
          <p:cNvSpPr txBox="1"/>
          <p:nvPr/>
        </p:nvSpPr>
        <p:spPr>
          <a:xfrm>
            <a:off x="2359425" y="530975"/>
            <a:ext cx="6352200" cy="746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1000"/>
              </a:spcAft>
              <a:buClr>
                <a:srgbClr val="000000"/>
              </a:buClr>
              <a:buSzPts val="1700"/>
              <a:buFont typeface="Arial"/>
              <a:buNone/>
            </a:pPr>
            <a:r>
              <a:rPr b="1" lang="es" sz="1600">
                <a:solidFill>
                  <a:srgbClr val="009BDE"/>
                </a:solidFill>
                <a:latin typeface="Rubik"/>
                <a:ea typeface="Rubik"/>
                <a:cs typeface="Rubik"/>
                <a:sym typeface="Rubik"/>
              </a:rPr>
              <a:t>TEMAS BITÁCORA</a:t>
            </a:r>
            <a:endParaRPr sz="1600">
              <a:solidFill>
                <a:srgbClr val="434343"/>
              </a:solidFill>
              <a:latin typeface="Rubik"/>
              <a:ea typeface="Rubik"/>
              <a:cs typeface="Rubik"/>
              <a:sym typeface="Rubik"/>
            </a:endParaRPr>
          </a:p>
        </p:txBody>
      </p:sp>
      <p:sp>
        <p:nvSpPr>
          <p:cNvPr id="130" name="Google Shape;130;p27"/>
          <p:cNvSpPr/>
          <p:nvPr/>
        </p:nvSpPr>
        <p:spPr>
          <a:xfrm>
            <a:off x="0" y="5100"/>
            <a:ext cx="20142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 name="Google Shape;131;p27"/>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132" name="Google Shape;132;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
        <p:nvSpPr>
          <p:cNvPr id="133" name="Google Shape;133;p27"/>
          <p:cNvSpPr txBox="1"/>
          <p:nvPr/>
        </p:nvSpPr>
        <p:spPr>
          <a:xfrm>
            <a:off x="307025" y="530975"/>
            <a:ext cx="1400100" cy="58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b="1" lang="es">
                <a:solidFill>
                  <a:srgbClr val="FFFFFF"/>
                </a:solidFill>
                <a:latin typeface="Rubik"/>
                <a:ea typeface="Rubik"/>
                <a:cs typeface="Rubik"/>
                <a:sym typeface="Rubik"/>
              </a:rPr>
              <a:t>REPASO</a:t>
            </a:r>
            <a:endParaRPr>
              <a:solidFill>
                <a:srgbClr val="FFFFFF"/>
              </a:solidFill>
              <a:latin typeface="Rubik"/>
              <a:ea typeface="Rubik"/>
              <a:cs typeface="Rubik"/>
              <a:sym typeface="Rubik"/>
            </a:endParaRPr>
          </a:p>
        </p:txBody>
      </p:sp>
      <p:pic>
        <p:nvPicPr>
          <p:cNvPr id="134" name="Google Shape;134;p27"/>
          <p:cNvPicPr preferRelativeResize="0"/>
          <p:nvPr/>
        </p:nvPicPr>
        <p:blipFill>
          <a:blip r:embed="rId3">
            <a:alphaModFix/>
          </a:blip>
          <a:stretch>
            <a:fillRect/>
          </a:stretch>
        </p:blipFill>
        <p:spPr>
          <a:xfrm>
            <a:off x="2462200" y="1649400"/>
            <a:ext cx="4870899" cy="14978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g_Repaso_bitácora_2">
  <p:cSld name="TITLE_AND_BODY_1_3_2">
    <p:bg>
      <p:bgPr>
        <a:noFill/>
      </p:bgPr>
    </p:bg>
    <p:spTree>
      <p:nvGrpSpPr>
        <p:cNvPr id="135" name="Shape 135"/>
        <p:cNvGrpSpPr/>
        <p:nvPr/>
      </p:nvGrpSpPr>
      <p:grpSpPr>
        <a:xfrm>
          <a:off x="0" y="0"/>
          <a:ext cx="0" cy="0"/>
          <a:chOff x="0" y="0"/>
          <a:chExt cx="0" cy="0"/>
        </a:xfrm>
      </p:grpSpPr>
      <p:sp>
        <p:nvSpPr>
          <p:cNvPr id="136" name="Google Shape;136;p28"/>
          <p:cNvSpPr/>
          <p:nvPr/>
        </p:nvSpPr>
        <p:spPr>
          <a:xfrm>
            <a:off x="0" y="5100"/>
            <a:ext cx="20142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28"/>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138" name="Google Shape;138;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
        <p:nvSpPr>
          <p:cNvPr id="139" name="Google Shape;139;p28"/>
          <p:cNvSpPr txBox="1"/>
          <p:nvPr/>
        </p:nvSpPr>
        <p:spPr>
          <a:xfrm>
            <a:off x="2359425" y="530975"/>
            <a:ext cx="6352200" cy="746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rPr b="1" lang="es" sz="2400">
                <a:solidFill>
                  <a:srgbClr val="009BDE"/>
                </a:solidFill>
                <a:latin typeface="Rubik"/>
                <a:ea typeface="Rubik"/>
                <a:cs typeface="Rubik"/>
                <a:sym typeface="Rubik"/>
              </a:rPr>
              <a:t>CHALLENGE BITÁCORA</a:t>
            </a:r>
            <a:endParaRPr b="1" sz="2400">
              <a:solidFill>
                <a:srgbClr val="009BDE"/>
              </a:solidFill>
              <a:latin typeface="Rubik"/>
              <a:ea typeface="Rubik"/>
              <a:cs typeface="Rubik"/>
              <a:sym typeface="Rubik"/>
            </a:endParaRPr>
          </a:p>
          <a:p>
            <a:pPr indent="0" lvl="0" marL="0" marR="0" rtl="0" algn="l">
              <a:lnSpc>
                <a:spcPct val="100000"/>
              </a:lnSpc>
              <a:spcBef>
                <a:spcPts val="1000"/>
              </a:spcBef>
              <a:spcAft>
                <a:spcPts val="0"/>
              </a:spcAft>
              <a:buClr>
                <a:srgbClr val="000000"/>
              </a:buClr>
              <a:buSzPts val="1700"/>
              <a:buFont typeface="Arial"/>
              <a:buNone/>
            </a:pPr>
            <a:r>
              <a:rPr lang="es" sz="1600">
                <a:solidFill>
                  <a:srgbClr val="434343"/>
                </a:solidFill>
                <a:latin typeface="Rubik"/>
                <a:ea typeface="Rubik"/>
                <a:cs typeface="Rubik"/>
                <a:sym typeface="Rubik"/>
              </a:rPr>
              <a:t>¡Muéstranos qué hiciste!</a:t>
            </a:r>
            <a:endParaRPr sz="1600">
              <a:solidFill>
                <a:srgbClr val="434343"/>
              </a:solidFill>
              <a:latin typeface="Rubik"/>
              <a:ea typeface="Rubik"/>
              <a:cs typeface="Rubik"/>
              <a:sym typeface="Rubik"/>
            </a:endParaRPr>
          </a:p>
          <a:p>
            <a:pPr indent="0" lvl="0" marL="0" marR="0" rtl="0" algn="l">
              <a:lnSpc>
                <a:spcPct val="100000"/>
              </a:lnSpc>
              <a:spcBef>
                <a:spcPts val="1000"/>
              </a:spcBef>
              <a:spcAft>
                <a:spcPts val="0"/>
              </a:spcAft>
              <a:buClr>
                <a:srgbClr val="000000"/>
              </a:buClr>
              <a:buSzPts val="1700"/>
              <a:buFont typeface="Arial"/>
              <a:buNone/>
            </a:pPr>
            <a:r>
              <a:rPr lang="es" sz="1600">
                <a:solidFill>
                  <a:srgbClr val="434343"/>
                </a:solidFill>
                <a:latin typeface="Rubik"/>
                <a:ea typeface="Rubik"/>
                <a:cs typeface="Rubik"/>
                <a:sym typeface="Rubik"/>
              </a:rPr>
              <a:t>¿Qué cosas te costaron más del ejercicio? ¿Cómo las resolviste? </a:t>
            </a:r>
            <a:endParaRPr sz="1600">
              <a:solidFill>
                <a:srgbClr val="434343"/>
              </a:solidFill>
              <a:latin typeface="Rubik"/>
              <a:ea typeface="Rubik"/>
              <a:cs typeface="Rubik"/>
              <a:sym typeface="Rubik"/>
            </a:endParaRPr>
          </a:p>
          <a:p>
            <a:pPr indent="0" lvl="0" marL="0" marR="0" rtl="0" algn="l">
              <a:lnSpc>
                <a:spcPct val="100000"/>
              </a:lnSpc>
              <a:spcBef>
                <a:spcPts val="1000"/>
              </a:spcBef>
              <a:spcAft>
                <a:spcPts val="0"/>
              </a:spcAft>
              <a:buClr>
                <a:srgbClr val="000000"/>
              </a:buClr>
              <a:buSzPts val="1700"/>
              <a:buFont typeface="Arial"/>
              <a:buNone/>
            </a:pPr>
            <a:r>
              <a:rPr lang="es" sz="1600">
                <a:solidFill>
                  <a:srgbClr val="434343"/>
                </a:solidFill>
                <a:latin typeface="Rubik"/>
                <a:ea typeface="Rubik"/>
                <a:cs typeface="Rubik"/>
                <a:sym typeface="Rubik"/>
              </a:rPr>
              <a:t>¿Cuál el principal aprendizaje que te llevas?</a:t>
            </a:r>
            <a:endParaRPr sz="1600">
              <a:solidFill>
                <a:srgbClr val="434343"/>
              </a:solidFill>
              <a:latin typeface="Rubik"/>
              <a:ea typeface="Rubik"/>
              <a:cs typeface="Rubik"/>
              <a:sym typeface="Rubik"/>
            </a:endParaRPr>
          </a:p>
          <a:p>
            <a:pPr indent="0" lvl="0" marL="0" marR="0" rtl="0" algn="l">
              <a:lnSpc>
                <a:spcPct val="100000"/>
              </a:lnSpc>
              <a:spcBef>
                <a:spcPts val="1000"/>
              </a:spcBef>
              <a:spcAft>
                <a:spcPts val="1000"/>
              </a:spcAft>
              <a:buClr>
                <a:srgbClr val="000000"/>
              </a:buClr>
              <a:buSzPts val="1700"/>
              <a:buFont typeface="Arial"/>
              <a:buNone/>
            </a:pPr>
            <a:r>
              <a:rPr lang="es" sz="1600">
                <a:solidFill>
                  <a:srgbClr val="434343"/>
                </a:solidFill>
                <a:latin typeface="Rubik"/>
                <a:ea typeface="Rubik"/>
                <a:cs typeface="Rubik"/>
                <a:sym typeface="Rubik"/>
              </a:rPr>
              <a:t>Si tuvieras que hacerle alguna recomendación a alguien que va a hacer el ejercicio por primera vez, ¿qué le dirías?</a:t>
            </a:r>
            <a:endParaRPr sz="1600">
              <a:solidFill>
                <a:srgbClr val="434343"/>
              </a:solidFill>
              <a:latin typeface="Rubik"/>
              <a:ea typeface="Rubik"/>
              <a:cs typeface="Rubik"/>
              <a:sym typeface="Rubik"/>
            </a:endParaRPr>
          </a:p>
        </p:txBody>
      </p:sp>
      <p:sp>
        <p:nvSpPr>
          <p:cNvPr id="140" name="Google Shape;140;p28"/>
          <p:cNvSpPr txBox="1"/>
          <p:nvPr/>
        </p:nvSpPr>
        <p:spPr>
          <a:xfrm>
            <a:off x="307025" y="530975"/>
            <a:ext cx="1400100" cy="58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b="1" lang="es">
                <a:solidFill>
                  <a:srgbClr val="FFFFFF"/>
                </a:solidFill>
                <a:latin typeface="Rubik"/>
                <a:ea typeface="Rubik"/>
                <a:cs typeface="Rubik"/>
                <a:sym typeface="Rubik"/>
              </a:rPr>
              <a:t>REPASO</a:t>
            </a:r>
            <a:endParaRPr>
              <a:solidFill>
                <a:srgbClr val="FFFFFF"/>
              </a:solidFill>
              <a:latin typeface="Rubik"/>
              <a:ea typeface="Rubik"/>
              <a:cs typeface="Rubik"/>
              <a:sym typeface="Rubik"/>
            </a:endParaRPr>
          </a:p>
        </p:txBody>
      </p:sp>
      <p:sp>
        <p:nvSpPr>
          <p:cNvPr id="141" name="Google Shape;141;p28"/>
          <p:cNvSpPr txBox="1"/>
          <p:nvPr/>
        </p:nvSpPr>
        <p:spPr>
          <a:xfrm>
            <a:off x="8097425" y="83475"/>
            <a:ext cx="956400" cy="81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4800"/>
              <a:t>📝</a:t>
            </a:r>
            <a:endParaRPr sz="4800">
              <a:latin typeface="Rubik"/>
              <a:ea typeface="Rubik"/>
              <a:cs typeface="Rubik"/>
              <a:sym typeface="Rubik"/>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g_Repaso_bitácora_2 1">
  <p:cSld name="TITLE_AND_BODY_1_3_2_1">
    <p:bg>
      <p:bgPr>
        <a:noFill/>
      </p:bgPr>
    </p:bg>
    <p:spTree>
      <p:nvGrpSpPr>
        <p:cNvPr id="142" name="Shape 142"/>
        <p:cNvGrpSpPr/>
        <p:nvPr/>
      </p:nvGrpSpPr>
      <p:grpSpPr>
        <a:xfrm>
          <a:off x="0" y="0"/>
          <a:ext cx="0" cy="0"/>
          <a:chOff x="0" y="0"/>
          <a:chExt cx="0" cy="0"/>
        </a:xfrm>
      </p:grpSpPr>
      <p:sp>
        <p:nvSpPr>
          <p:cNvPr id="143" name="Google Shape;143;p29"/>
          <p:cNvSpPr/>
          <p:nvPr/>
        </p:nvSpPr>
        <p:spPr>
          <a:xfrm>
            <a:off x="0" y="5100"/>
            <a:ext cx="20142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4" name="Google Shape;144;p29"/>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145" name="Google Shape;145;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
        <p:nvSpPr>
          <p:cNvPr id="146" name="Google Shape;146;p29"/>
          <p:cNvSpPr txBox="1"/>
          <p:nvPr/>
        </p:nvSpPr>
        <p:spPr>
          <a:xfrm>
            <a:off x="2359425" y="530975"/>
            <a:ext cx="6352200" cy="746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1000"/>
              </a:spcAft>
              <a:buClr>
                <a:srgbClr val="000000"/>
              </a:buClr>
              <a:buSzPts val="1700"/>
              <a:buFont typeface="Arial"/>
              <a:buNone/>
            </a:pPr>
            <a:r>
              <a:rPr b="1" lang="es" sz="2400">
                <a:solidFill>
                  <a:srgbClr val="009BDE"/>
                </a:solidFill>
                <a:latin typeface="Rubik"/>
                <a:ea typeface="Rubik"/>
                <a:cs typeface="Rubik"/>
                <a:sym typeface="Rubik"/>
              </a:rPr>
              <a:t>CHALLENGE BITÁCORA</a:t>
            </a:r>
            <a:endParaRPr sz="1600">
              <a:solidFill>
                <a:srgbClr val="434343"/>
              </a:solidFill>
              <a:latin typeface="Rubik"/>
              <a:ea typeface="Rubik"/>
              <a:cs typeface="Rubik"/>
              <a:sym typeface="Rubik"/>
            </a:endParaRPr>
          </a:p>
        </p:txBody>
      </p:sp>
      <p:sp>
        <p:nvSpPr>
          <p:cNvPr id="147" name="Google Shape;147;p29"/>
          <p:cNvSpPr txBox="1"/>
          <p:nvPr/>
        </p:nvSpPr>
        <p:spPr>
          <a:xfrm>
            <a:off x="307025" y="530975"/>
            <a:ext cx="1400100" cy="58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b="1" lang="es">
                <a:solidFill>
                  <a:srgbClr val="FFFFFF"/>
                </a:solidFill>
                <a:latin typeface="Rubik"/>
                <a:ea typeface="Rubik"/>
                <a:cs typeface="Rubik"/>
                <a:sym typeface="Rubik"/>
              </a:rPr>
              <a:t>REPASO</a:t>
            </a:r>
            <a:endParaRPr>
              <a:solidFill>
                <a:srgbClr val="FFFFFF"/>
              </a:solidFill>
              <a:latin typeface="Rubik"/>
              <a:ea typeface="Rubik"/>
              <a:cs typeface="Rubik"/>
              <a:sym typeface="Rubik"/>
            </a:endParaRPr>
          </a:p>
        </p:txBody>
      </p:sp>
      <p:sp>
        <p:nvSpPr>
          <p:cNvPr id="148" name="Google Shape;148;p29"/>
          <p:cNvSpPr txBox="1"/>
          <p:nvPr/>
        </p:nvSpPr>
        <p:spPr>
          <a:xfrm>
            <a:off x="8097425" y="83475"/>
            <a:ext cx="956400" cy="81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4800"/>
              <a:t>📝</a:t>
            </a:r>
            <a:endParaRPr sz="4800">
              <a:latin typeface="Rubik"/>
              <a:ea typeface="Rubik"/>
              <a:cs typeface="Rubik"/>
              <a:sym typeface="Rubik"/>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g_Repaso_bitácora_3">
  <p:cSld name="TITLE_AND_BODY_1_3_3_1">
    <p:bg>
      <p:bgPr>
        <a:noFill/>
      </p:bgPr>
    </p:bg>
    <p:spTree>
      <p:nvGrpSpPr>
        <p:cNvPr id="149" name="Shape 149"/>
        <p:cNvGrpSpPr/>
        <p:nvPr/>
      </p:nvGrpSpPr>
      <p:grpSpPr>
        <a:xfrm>
          <a:off x="0" y="0"/>
          <a:ext cx="0" cy="0"/>
          <a:chOff x="0" y="0"/>
          <a:chExt cx="0" cy="0"/>
        </a:xfrm>
      </p:grpSpPr>
      <p:sp>
        <p:nvSpPr>
          <p:cNvPr id="150" name="Google Shape;150;p30"/>
          <p:cNvSpPr/>
          <p:nvPr/>
        </p:nvSpPr>
        <p:spPr>
          <a:xfrm>
            <a:off x="0" y="5100"/>
            <a:ext cx="20142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1" name="Google Shape;151;p30"/>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152" name="Google Shape;152;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
        <p:nvSpPr>
          <p:cNvPr id="153" name="Google Shape;153;p30"/>
          <p:cNvSpPr txBox="1"/>
          <p:nvPr/>
        </p:nvSpPr>
        <p:spPr>
          <a:xfrm>
            <a:off x="307025" y="530975"/>
            <a:ext cx="1400100" cy="58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b="1" lang="es">
                <a:solidFill>
                  <a:srgbClr val="FFFFFF"/>
                </a:solidFill>
                <a:latin typeface="Rubik"/>
                <a:ea typeface="Rubik"/>
                <a:cs typeface="Rubik"/>
                <a:sym typeface="Rubik"/>
              </a:rPr>
              <a:t>REPASO</a:t>
            </a:r>
            <a:endParaRPr>
              <a:solidFill>
                <a:srgbClr val="FFFFFF"/>
              </a:solidFill>
              <a:latin typeface="Rubik"/>
              <a:ea typeface="Rubik"/>
              <a:cs typeface="Rubik"/>
              <a:sym typeface="Rubik"/>
            </a:endParaRPr>
          </a:p>
        </p:txBody>
      </p:sp>
      <p:sp>
        <p:nvSpPr>
          <p:cNvPr id="154" name="Google Shape;154;p30"/>
          <p:cNvSpPr txBox="1"/>
          <p:nvPr/>
        </p:nvSpPr>
        <p:spPr>
          <a:xfrm>
            <a:off x="2359425" y="530975"/>
            <a:ext cx="6352200" cy="746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rPr b="1" lang="es" sz="2400">
                <a:solidFill>
                  <a:srgbClr val="009BDE"/>
                </a:solidFill>
                <a:latin typeface="Rubik"/>
                <a:ea typeface="Rubik"/>
                <a:cs typeface="Rubik"/>
                <a:sym typeface="Rubik"/>
              </a:rPr>
              <a:t>CHALLENGE BITÁCORA</a:t>
            </a:r>
            <a:endParaRPr b="1" sz="2400">
              <a:solidFill>
                <a:srgbClr val="009BDE"/>
              </a:solidFill>
              <a:latin typeface="Rubik"/>
              <a:ea typeface="Rubik"/>
              <a:cs typeface="Rubik"/>
              <a:sym typeface="Rubik"/>
            </a:endParaRPr>
          </a:p>
          <a:p>
            <a:pPr indent="0" lvl="0" marL="0" marR="0" rtl="0" algn="l">
              <a:lnSpc>
                <a:spcPct val="100000"/>
              </a:lnSpc>
              <a:spcBef>
                <a:spcPts val="1000"/>
              </a:spcBef>
              <a:spcAft>
                <a:spcPts val="1000"/>
              </a:spcAft>
              <a:buClr>
                <a:srgbClr val="000000"/>
              </a:buClr>
              <a:buSzPts val="1700"/>
              <a:buFont typeface="Arial"/>
              <a:buNone/>
            </a:pPr>
            <a:r>
              <a:rPr lang="es" sz="2000">
                <a:solidFill>
                  <a:srgbClr val="434343"/>
                </a:solidFill>
                <a:latin typeface="Rubik"/>
                <a:ea typeface="Rubik"/>
                <a:cs typeface="Rubik"/>
                <a:sym typeface="Rubik"/>
              </a:rPr>
              <a:t>¿Alguien hizo algo diferente que quiera mostrar?</a:t>
            </a:r>
            <a:endParaRPr sz="2000">
              <a:solidFill>
                <a:srgbClr val="434343"/>
              </a:solidFill>
              <a:latin typeface="Rubik"/>
              <a:ea typeface="Rubik"/>
              <a:cs typeface="Rubik"/>
              <a:sym typeface="Rubik"/>
            </a:endParaRPr>
          </a:p>
        </p:txBody>
      </p:sp>
      <p:sp>
        <p:nvSpPr>
          <p:cNvPr id="155" name="Google Shape;155;p30"/>
          <p:cNvSpPr txBox="1"/>
          <p:nvPr/>
        </p:nvSpPr>
        <p:spPr>
          <a:xfrm>
            <a:off x="8097425" y="83475"/>
            <a:ext cx="956400" cy="81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4800"/>
              <a:t>📝</a:t>
            </a:r>
            <a:endParaRPr sz="4800">
              <a:latin typeface="Rubik"/>
              <a:ea typeface="Rubik"/>
              <a:cs typeface="Rubik"/>
              <a:sym typeface="Rubik"/>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a_Repaso_Carátula">
  <p:cSld name="SECTION_HEADER_1">
    <p:bg>
      <p:bgPr>
        <a:solidFill>
          <a:srgbClr val="009BDE"/>
        </a:solidFill>
      </p:bgPr>
    </p:bg>
    <p:spTree>
      <p:nvGrpSpPr>
        <p:cNvPr id="22"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b="10793" l="0" r="0" t="6370"/>
          <a:stretch/>
        </p:blipFill>
        <p:spPr>
          <a:xfrm>
            <a:off x="6717350" y="2337299"/>
            <a:ext cx="1880875" cy="2412551"/>
          </a:xfrm>
          <a:prstGeom prst="rect">
            <a:avLst/>
          </a:prstGeom>
          <a:noFill/>
          <a:ln>
            <a:noFill/>
          </a:ln>
        </p:spPr>
      </p:pic>
      <p:pic>
        <p:nvPicPr>
          <p:cNvPr id="24" name="Google Shape;24;p4"/>
          <p:cNvPicPr preferRelativeResize="0"/>
          <p:nvPr/>
        </p:nvPicPr>
        <p:blipFill>
          <a:blip r:embed="rId3">
            <a:alphaModFix/>
          </a:blip>
          <a:stretch>
            <a:fillRect/>
          </a:stretch>
        </p:blipFill>
        <p:spPr>
          <a:xfrm>
            <a:off x="762000" y="3758400"/>
            <a:ext cx="490150" cy="623100"/>
          </a:xfrm>
          <a:prstGeom prst="rect">
            <a:avLst/>
          </a:prstGeom>
          <a:noFill/>
          <a:ln>
            <a:noFill/>
          </a:ln>
        </p:spPr>
      </p:pic>
      <p:sp>
        <p:nvSpPr>
          <p:cNvPr id="25" name="Google Shape;25;p4"/>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a_Encuestas">
  <p:cSld name="SECTION_HEADER_1_3">
    <p:bg>
      <p:bgPr>
        <a:solidFill>
          <a:srgbClr val="434343"/>
        </a:solidFill>
      </p:bgPr>
    </p:bg>
    <p:spTree>
      <p:nvGrpSpPr>
        <p:cNvPr id="156" name="Shape 156"/>
        <p:cNvGrpSpPr/>
        <p:nvPr/>
      </p:nvGrpSpPr>
      <p:grpSpPr>
        <a:xfrm>
          <a:off x="0" y="0"/>
          <a:ext cx="0" cy="0"/>
          <a:chOff x="0" y="0"/>
          <a:chExt cx="0" cy="0"/>
        </a:xfrm>
      </p:grpSpPr>
      <p:pic>
        <p:nvPicPr>
          <p:cNvPr id="157" name="Google Shape;157;p31"/>
          <p:cNvPicPr preferRelativeResize="0"/>
          <p:nvPr/>
        </p:nvPicPr>
        <p:blipFill rotWithShape="1">
          <a:blip r:embed="rId2">
            <a:alphaModFix/>
          </a:blip>
          <a:srcRect b="10793" l="0" r="0" t="6370"/>
          <a:stretch/>
        </p:blipFill>
        <p:spPr>
          <a:xfrm>
            <a:off x="6717350" y="2337299"/>
            <a:ext cx="1880875" cy="2412551"/>
          </a:xfrm>
          <a:prstGeom prst="rect">
            <a:avLst/>
          </a:prstGeom>
          <a:noFill/>
          <a:ln>
            <a:noFill/>
          </a:ln>
        </p:spPr>
      </p:pic>
      <p:pic>
        <p:nvPicPr>
          <p:cNvPr id="158" name="Google Shape;158;p31"/>
          <p:cNvPicPr preferRelativeResize="0"/>
          <p:nvPr/>
        </p:nvPicPr>
        <p:blipFill>
          <a:blip r:embed="rId3">
            <a:alphaModFix/>
          </a:blip>
          <a:stretch>
            <a:fillRect/>
          </a:stretch>
        </p:blipFill>
        <p:spPr>
          <a:xfrm>
            <a:off x="762000" y="3758400"/>
            <a:ext cx="490150" cy="623100"/>
          </a:xfrm>
          <a:prstGeom prst="rect">
            <a:avLst/>
          </a:prstGeom>
          <a:noFill/>
          <a:ln>
            <a:noFill/>
          </a:ln>
        </p:spPr>
      </p:pic>
      <p:sp>
        <p:nvSpPr>
          <p:cNvPr id="159" name="Google Shape;159;p31"/>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b_Encuestas">
  <p:cSld name="TITLE_AND_BODY_1_1_2">
    <p:bg>
      <p:bgPr>
        <a:noFill/>
      </p:bgPr>
    </p:bg>
    <p:spTree>
      <p:nvGrpSpPr>
        <p:cNvPr id="160" name="Shape 160"/>
        <p:cNvGrpSpPr/>
        <p:nvPr/>
      </p:nvGrpSpPr>
      <p:grpSpPr>
        <a:xfrm>
          <a:off x="0" y="0"/>
          <a:ext cx="0" cy="0"/>
          <a:chOff x="0" y="0"/>
          <a:chExt cx="0" cy="0"/>
        </a:xfrm>
      </p:grpSpPr>
      <p:sp>
        <p:nvSpPr>
          <p:cNvPr id="161" name="Google Shape;161;p32"/>
          <p:cNvSpPr/>
          <p:nvPr/>
        </p:nvSpPr>
        <p:spPr>
          <a:xfrm>
            <a:off x="0" y="5100"/>
            <a:ext cx="213000" cy="5143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oría y Carrera 4 3">
  <p:cSld name="TITLE_AND_TWO_COLUMNS_1_2_1_4">
    <p:bg>
      <p:bgPr>
        <a:noFill/>
      </p:bgPr>
    </p:bg>
    <p:spTree>
      <p:nvGrpSpPr>
        <p:cNvPr id="163" name="Shape 163"/>
        <p:cNvGrpSpPr/>
        <p:nvPr/>
      </p:nvGrpSpPr>
      <p:grpSpPr>
        <a:xfrm>
          <a:off x="0" y="0"/>
          <a:ext cx="0" cy="0"/>
          <a:chOff x="0" y="0"/>
          <a:chExt cx="0" cy="0"/>
        </a:xfrm>
      </p:grpSpPr>
      <p:sp>
        <p:nvSpPr>
          <p:cNvPr id="164" name="Google Shape;164;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165" name="Google Shape;165;p33"/>
          <p:cNvGrpSpPr/>
          <p:nvPr/>
        </p:nvGrpSpPr>
        <p:grpSpPr>
          <a:xfrm>
            <a:off x="830392" y="1191256"/>
            <a:ext cx="745763" cy="45826"/>
            <a:chOff x="4580561" y="2589004"/>
            <a:chExt cx="1064464" cy="25200"/>
          </a:xfrm>
        </p:grpSpPr>
        <p:sp>
          <p:nvSpPr>
            <p:cNvPr id="166" name="Google Shape;166;p33"/>
            <p:cNvSpPr/>
            <p:nvPr/>
          </p:nvSpPr>
          <p:spPr>
            <a:xfrm rot="-5400000">
              <a:off x="5366325" y="2335504"/>
              <a:ext cx="25200" cy="532200"/>
            </a:xfrm>
            <a:prstGeom prst="rect">
              <a:avLst/>
            </a:prstGeom>
            <a:solidFill>
              <a:srgbClr val="430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3"/>
            <p:cNvSpPr/>
            <p:nvPr/>
          </p:nvSpPr>
          <p:spPr>
            <a:xfrm rot="-5400000">
              <a:off x="4836311" y="2333254"/>
              <a:ext cx="25200" cy="536700"/>
            </a:xfrm>
            <a:prstGeom prst="rect">
              <a:avLst/>
            </a:prstGeom>
            <a:solidFill>
              <a:srgbClr val="430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 name="Google Shape;168;p33"/>
          <p:cNvSpPr txBox="1"/>
          <p:nvPr>
            <p:ph type="title"/>
          </p:nvPr>
        </p:nvSpPr>
        <p:spPr>
          <a:xfrm>
            <a:off x="729450" y="512675"/>
            <a:ext cx="8033400" cy="1030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0098"/>
              </a:buClr>
              <a:buSzPts val="2800"/>
              <a:buFont typeface="Rubik"/>
              <a:buNone/>
              <a:defRPr b="1">
                <a:solidFill>
                  <a:srgbClr val="430098"/>
                </a:solidFill>
                <a:latin typeface="Rubik"/>
                <a:ea typeface="Rubik"/>
                <a:cs typeface="Rubik"/>
                <a:sym typeface="Rubik"/>
              </a:defRPr>
            </a:lvl1pPr>
            <a:lvl2pPr lvl="1" rtl="0">
              <a:spcBef>
                <a:spcPts val="0"/>
              </a:spcBef>
              <a:spcAft>
                <a:spcPts val="0"/>
              </a:spcAft>
              <a:buClr>
                <a:srgbClr val="430098"/>
              </a:buClr>
              <a:buSzPts val="2800"/>
              <a:buNone/>
              <a:defRPr>
                <a:solidFill>
                  <a:srgbClr val="430098"/>
                </a:solidFill>
              </a:defRPr>
            </a:lvl2pPr>
            <a:lvl3pPr lvl="2" rtl="0">
              <a:spcBef>
                <a:spcPts val="0"/>
              </a:spcBef>
              <a:spcAft>
                <a:spcPts val="0"/>
              </a:spcAft>
              <a:buClr>
                <a:srgbClr val="430098"/>
              </a:buClr>
              <a:buSzPts val="2800"/>
              <a:buNone/>
              <a:defRPr>
                <a:solidFill>
                  <a:srgbClr val="430098"/>
                </a:solidFill>
              </a:defRPr>
            </a:lvl3pPr>
            <a:lvl4pPr lvl="3" rtl="0">
              <a:spcBef>
                <a:spcPts val="0"/>
              </a:spcBef>
              <a:spcAft>
                <a:spcPts val="0"/>
              </a:spcAft>
              <a:buClr>
                <a:srgbClr val="430098"/>
              </a:buClr>
              <a:buSzPts val="2800"/>
              <a:buNone/>
              <a:defRPr>
                <a:solidFill>
                  <a:srgbClr val="430098"/>
                </a:solidFill>
              </a:defRPr>
            </a:lvl4pPr>
            <a:lvl5pPr lvl="4" rtl="0">
              <a:spcBef>
                <a:spcPts val="0"/>
              </a:spcBef>
              <a:spcAft>
                <a:spcPts val="0"/>
              </a:spcAft>
              <a:buClr>
                <a:srgbClr val="430098"/>
              </a:buClr>
              <a:buSzPts val="2800"/>
              <a:buNone/>
              <a:defRPr>
                <a:solidFill>
                  <a:srgbClr val="430098"/>
                </a:solidFill>
              </a:defRPr>
            </a:lvl5pPr>
            <a:lvl6pPr lvl="5" rtl="0">
              <a:spcBef>
                <a:spcPts val="0"/>
              </a:spcBef>
              <a:spcAft>
                <a:spcPts val="0"/>
              </a:spcAft>
              <a:buClr>
                <a:srgbClr val="430098"/>
              </a:buClr>
              <a:buSzPts val="2800"/>
              <a:buNone/>
              <a:defRPr>
                <a:solidFill>
                  <a:srgbClr val="430098"/>
                </a:solidFill>
              </a:defRPr>
            </a:lvl6pPr>
            <a:lvl7pPr lvl="6" rtl="0">
              <a:spcBef>
                <a:spcPts val="0"/>
              </a:spcBef>
              <a:spcAft>
                <a:spcPts val="0"/>
              </a:spcAft>
              <a:buClr>
                <a:srgbClr val="430098"/>
              </a:buClr>
              <a:buSzPts val="2800"/>
              <a:buNone/>
              <a:defRPr>
                <a:solidFill>
                  <a:srgbClr val="430098"/>
                </a:solidFill>
              </a:defRPr>
            </a:lvl7pPr>
            <a:lvl8pPr lvl="7" rtl="0">
              <a:spcBef>
                <a:spcPts val="0"/>
              </a:spcBef>
              <a:spcAft>
                <a:spcPts val="0"/>
              </a:spcAft>
              <a:buClr>
                <a:srgbClr val="430098"/>
              </a:buClr>
              <a:buSzPts val="2800"/>
              <a:buNone/>
              <a:defRPr>
                <a:solidFill>
                  <a:srgbClr val="430098"/>
                </a:solidFill>
              </a:defRPr>
            </a:lvl8pPr>
            <a:lvl9pPr lvl="8" rtl="0">
              <a:spcBef>
                <a:spcPts val="0"/>
              </a:spcBef>
              <a:spcAft>
                <a:spcPts val="0"/>
              </a:spcAft>
              <a:buClr>
                <a:srgbClr val="430098"/>
              </a:buClr>
              <a:buSzPts val="2800"/>
              <a:buNone/>
              <a:defRPr>
                <a:solidFill>
                  <a:srgbClr val="430098"/>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a">
  <p:cSld name="CAPTION_ONLY">
    <p:spTree>
      <p:nvGrpSpPr>
        <p:cNvPr id="169" name="Shape 169"/>
        <p:cNvGrpSpPr/>
        <p:nvPr/>
      </p:nvGrpSpPr>
      <p:grpSpPr>
        <a:xfrm>
          <a:off x="0" y="0"/>
          <a:ext cx="0" cy="0"/>
          <a:chOff x="0" y="0"/>
          <a:chExt cx="0" cy="0"/>
        </a:xfrm>
      </p:grpSpPr>
      <p:sp>
        <p:nvSpPr>
          <p:cNvPr id="170" name="Google Shape;170;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atin typeface="Rubik"/>
                <a:ea typeface="Rubik"/>
                <a:cs typeface="Rubik"/>
                <a:sym typeface="Rubik"/>
              </a:defRPr>
            </a:lvl1pPr>
            <a:lvl2pPr lvl="1" rtl="0">
              <a:buNone/>
              <a:defRPr sz="1300">
                <a:latin typeface="Rubik"/>
                <a:ea typeface="Rubik"/>
                <a:cs typeface="Rubik"/>
                <a:sym typeface="Rubik"/>
              </a:defRPr>
            </a:lvl2pPr>
            <a:lvl3pPr lvl="2" rtl="0">
              <a:buNone/>
              <a:defRPr sz="1300">
                <a:latin typeface="Rubik"/>
                <a:ea typeface="Rubik"/>
                <a:cs typeface="Rubik"/>
                <a:sym typeface="Rubik"/>
              </a:defRPr>
            </a:lvl3pPr>
            <a:lvl4pPr lvl="3" rtl="0">
              <a:buNone/>
              <a:defRPr sz="1300">
                <a:latin typeface="Rubik"/>
                <a:ea typeface="Rubik"/>
                <a:cs typeface="Rubik"/>
                <a:sym typeface="Rubik"/>
              </a:defRPr>
            </a:lvl4pPr>
            <a:lvl5pPr lvl="4" rtl="0">
              <a:buNone/>
              <a:defRPr sz="1300">
                <a:latin typeface="Rubik"/>
                <a:ea typeface="Rubik"/>
                <a:cs typeface="Rubik"/>
                <a:sym typeface="Rubik"/>
              </a:defRPr>
            </a:lvl5pPr>
            <a:lvl6pPr lvl="5" rtl="0">
              <a:buNone/>
              <a:defRPr sz="1300">
                <a:latin typeface="Rubik"/>
                <a:ea typeface="Rubik"/>
                <a:cs typeface="Rubik"/>
                <a:sym typeface="Rubik"/>
              </a:defRPr>
            </a:lvl6pPr>
            <a:lvl7pPr lvl="6" rtl="0">
              <a:buNone/>
              <a:defRPr sz="1300">
                <a:latin typeface="Rubik"/>
                <a:ea typeface="Rubik"/>
                <a:cs typeface="Rubik"/>
                <a:sym typeface="Rubik"/>
              </a:defRPr>
            </a:lvl7pPr>
            <a:lvl8pPr lvl="7" rtl="0">
              <a:buNone/>
              <a:defRPr sz="1300">
                <a:latin typeface="Rubik"/>
                <a:ea typeface="Rubik"/>
                <a:cs typeface="Rubik"/>
                <a:sym typeface="Rubik"/>
              </a:defRPr>
            </a:lvl8pPr>
            <a:lvl9pPr lvl="8" rtl="0">
              <a:buNone/>
              <a:defRPr sz="13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Slide previa a DEMO">
  <p:cSld name="CUSTOM_1">
    <p:bg>
      <p:bgPr>
        <a:solidFill>
          <a:srgbClr val="000000"/>
        </a:solidFill>
      </p:bgPr>
    </p:bg>
    <p:spTree>
      <p:nvGrpSpPr>
        <p:cNvPr id="171" name="Shape 171"/>
        <p:cNvGrpSpPr/>
        <p:nvPr/>
      </p:nvGrpSpPr>
      <p:grpSpPr>
        <a:xfrm>
          <a:off x="0" y="0"/>
          <a:ext cx="0" cy="0"/>
          <a:chOff x="0" y="0"/>
          <a:chExt cx="0" cy="0"/>
        </a:xfrm>
      </p:grpSpPr>
      <p:sp>
        <p:nvSpPr>
          <p:cNvPr id="172" name="Google Shape;172;p3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pic>
        <p:nvPicPr>
          <p:cNvPr id="173" name="Google Shape;173;p35"/>
          <p:cNvPicPr preferRelativeResize="0"/>
          <p:nvPr/>
        </p:nvPicPr>
        <p:blipFill rotWithShape="1">
          <a:blip r:embed="rId2">
            <a:alphaModFix/>
          </a:blip>
          <a:srcRect b="0" l="25422" r="25422" t="0"/>
          <a:stretch/>
        </p:blipFill>
        <p:spPr>
          <a:xfrm>
            <a:off x="6051450" y="2672225"/>
            <a:ext cx="2261400" cy="2124000"/>
          </a:xfrm>
          <a:prstGeom prst="ellipse">
            <a:avLst/>
          </a:prstGeom>
          <a:noFill/>
          <a:ln cap="flat" cmpd="sng" w="19050">
            <a:solidFill>
              <a:srgbClr val="FFFFFF"/>
            </a:solidFill>
            <a:prstDash val="solid"/>
            <a:round/>
            <a:headEnd len="sm" w="sm" type="none"/>
            <a:tailEnd len="sm" w="sm" type="none"/>
          </a:ln>
        </p:spPr>
      </p:pic>
      <p:sp>
        <p:nvSpPr>
          <p:cNvPr id="174" name="Google Shape;174;p35"/>
          <p:cNvSpPr txBox="1"/>
          <p:nvPr/>
        </p:nvSpPr>
        <p:spPr>
          <a:xfrm>
            <a:off x="729450" y="587675"/>
            <a:ext cx="6360600" cy="151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3800">
                <a:solidFill>
                  <a:srgbClr val="FFFFFF"/>
                </a:solidFill>
                <a:latin typeface="Rubik"/>
                <a:ea typeface="Rubik"/>
                <a:cs typeface="Rubik"/>
                <a:sym typeface="Rubik"/>
              </a:rPr>
              <a:t>¡Preparen sus proyectos para mostrar en la DEMO del encuentro que viene!</a:t>
            </a:r>
            <a:endParaRPr b="1" sz="3800">
              <a:solidFill>
                <a:srgbClr val="FFFFFF"/>
              </a:solidFill>
              <a:latin typeface="Rubik"/>
              <a:ea typeface="Rubik"/>
              <a:cs typeface="Rubik"/>
              <a:sym typeface="Rubik"/>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_ONLY_1">
  <p:cSld name="CAPTION_ONLY_1">
    <p:spTree>
      <p:nvGrpSpPr>
        <p:cNvPr id="175" name="Shape 175"/>
        <p:cNvGrpSpPr/>
        <p:nvPr/>
      </p:nvGrpSpPr>
      <p:grpSpPr>
        <a:xfrm>
          <a:off x="0" y="0"/>
          <a:ext cx="0" cy="0"/>
          <a:chOff x="0" y="0"/>
          <a:chExt cx="0" cy="0"/>
        </a:xfrm>
      </p:grpSpPr>
      <p:sp>
        <p:nvSpPr>
          <p:cNvPr id="176" name="Google Shape;176;p36"/>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Font typeface="Rubik"/>
              <a:buNone/>
              <a:defRPr>
                <a:latin typeface="Rubik"/>
                <a:ea typeface="Rubik"/>
                <a:cs typeface="Rubik"/>
                <a:sym typeface="Rubik"/>
              </a:defRPr>
            </a:lvl1pPr>
          </a:lstStyle>
          <a:p/>
        </p:txBody>
      </p:sp>
      <p:sp>
        <p:nvSpPr>
          <p:cNvPr id="177" name="Google Shape;177;p3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_ONLY_2">
  <p:cSld name="CAPTION_ONLY_2">
    <p:spTree>
      <p:nvGrpSpPr>
        <p:cNvPr id="178" name="Shape 178"/>
        <p:cNvGrpSpPr/>
        <p:nvPr/>
      </p:nvGrpSpPr>
      <p:grpSpPr>
        <a:xfrm>
          <a:off x="0" y="0"/>
          <a:ext cx="0" cy="0"/>
          <a:chOff x="0" y="0"/>
          <a:chExt cx="0" cy="0"/>
        </a:xfrm>
      </p:grpSpPr>
      <p:sp>
        <p:nvSpPr>
          <p:cNvPr id="179" name="Google Shape;179;p37"/>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Font typeface="Rubik"/>
              <a:buNone/>
              <a:defRPr>
                <a:latin typeface="Rubik"/>
                <a:ea typeface="Rubik"/>
                <a:cs typeface="Rubik"/>
                <a:sym typeface="Rubik"/>
              </a:defRPr>
            </a:lvl1pPr>
          </a:lstStyle>
          <a:p/>
        </p:txBody>
      </p:sp>
      <p:sp>
        <p:nvSpPr>
          <p:cNvPr id="180" name="Google Shape;180;p3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oría y Carrera 4">
  <p:cSld name="TITLE_AND_TWO_COLUMNS_1_2_1_5">
    <p:bg>
      <p:bgPr>
        <a:noFill/>
      </p:bgPr>
    </p:bg>
    <p:spTree>
      <p:nvGrpSpPr>
        <p:cNvPr id="181" name="Shape 181"/>
        <p:cNvGrpSpPr/>
        <p:nvPr/>
      </p:nvGrpSpPr>
      <p:grpSpPr>
        <a:xfrm>
          <a:off x="0" y="0"/>
          <a:ext cx="0" cy="0"/>
          <a:chOff x="0" y="0"/>
          <a:chExt cx="0" cy="0"/>
        </a:xfrm>
      </p:grpSpPr>
      <p:sp>
        <p:nvSpPr>
          <p:cNvPr id="182" name="Google Shape;182;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183" name="Google Shape;183;p38"/>
          <p:cNvGrpSpPr/>
          <p:nvPr/>
        </p:nvGrpSpPr>
        <p:grpSpPr>
          <a:xfrm>
            <a:off x="830392" y="1191256"/>
            <a:ext cx="745763" cy="45826"/>
            <a:chOff x="4580561" y="2589004"/>
            <a:chExt cx="1064464" cy="25200"/>
          </a:xfrm>
        </p:grpSpPr>
        <p:sp>
          <p:nvSpPr>
            <p:cNvPr id="184" name="Google Shape;184;p38"/>
            <p:cNvSpPr/>
            <p:nvPr/>
          </p:nvSpPr>
          <p:spPr>
            <a:xfrm rot="-5400000">
              <a:off x="5366325" y="2335504"/>
              <a:ext cx="25200" cy="532200"/>
            </a:xfrm>
            <a:prstGeom prst="rect">
              <a:avLst/>
            </a:prstGeom>
            <a:solidFill>
              <a:srgbClr val="430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8"/>
            <p:cNvSpPr/>
            <p:nvPr/>
          </p:nvSpPr>
          <p:spPr>
            <a:xfrm rot="-5400000">
              <a:off x="4836311" y="2333254"/>
              <a:ext cx="25200" cy="536700"/>
            </a:xfrm>
            <a:prstGeom prst="rect">
              <a:avLst/>
            </a:prstGeom>
            <a:solidFill>
              <a:srgbClr val="430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 name="Google Shape;186;p38"/>
          <p:cNvSpPr txBox="1"/>
          <p:nvPr>
            <p:ph type="title"/>
          </p:nvPr>
        </p:nvSpPr>
        <p:spPr>
          <a:xfrm>
            <a:off x="729450" y="512675"/>
            <a:ext cx="8033400" cy="1030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0098"/>
              </a:buClr>
              <a:buSzPts val="2800"/>
              <a:buFont typeface="Rubik"/>
              <a:buNone/>
              <a:defRPr b="1">
                <a:solidFill>
                  <a:srgbClr val="430098"/>
                </a:solidFill>
                <a:latin typeface="Rubik"/>
                <a:ea typeface="Rubik"/>
                <a:cs typeface="Rubik"/>
                <a:sym typeface="Rubik"/>
              </a:defRPr>
            </a:lvl1pPr>
            <a:lvl2pPr lvl="1" rtl="0">
              <a:spcBef>
                <a:spcPts val="0"/>
              </a:spcBef>
              <a:spcAft>
                <a:spcPts val="0"/>
              </a:spcAft>
              <a:buClr>
                <a:srgbClr val="430098"/>
              </a:buClr>
              <a:buSzPts val="2800"/>
              <a:buNone/>
              <a:defRPr>
                <a:solidFill>
                  <a:srgbClr val="430098"/>
                </a:solidFill>
              </a:defRPr>
            </a:lvl2pPr>
            <a:lvl3pPr lvl="2" rtl="0">
              <a:spcBef>
                <a:spcPts val="0"/>
              </a:spcBef>
              <a:spcAft>
                <a:spcPts val="0"/>
              </a:spcAft>
              <a:buClr>
                <a:srgbClr val="430098"/>
              </a:buClr>
              <a:buSzPts val="2800"/>
              <a:buNone/>
              <a:defRPr>
                <a:solidFill>
                  <a:srgbClr val="430098"/>
                </a:solidFill>
              </a:defRPr>
            </a:lvl3pPr>
            <a:lvl4pPr lvl="3" rtl="0">
              <a:spcBef>
                <a:spcPts val="0"/>
              </a:spcBef>
              <a:spcAft>
                <a:spcPts val="0"/>
              </a:spcAft>
              <a:buClr>
                <a:srgbClr val="430098"/>
              </a:buClr>
              <a:buSzPts val="2800"/>
              <a:buNone/>
              <a:defRPr>
                <a:solidFill>
                  <a:srgbClr val="430098"/>
                </a:solidFill>
              </a:defRPr>
            </a:lvl4pPr>
            <a:lvl5pPr lvl="4" rtl="0">
              <a:spcBef>
                <a:spcPts val="0"/>
              </a:spcBef>
              <a:spcAft>
                <a:spcPts val="0"/>
              </a:spcAft>
              <a:buClr>
                <a:srgbClr val="430098"/>
              </a:buClr>
              <a:buSzPts val="2800"/>
              <a:buNone/>
              <a:defRPr>
                <a:solidFill>
                  <a:srgbClr val="430098"/>
                </a:solidFill>
              </a:defRPr>
            </a:lvl5pPr>
            <a:lvl6pPr lvl="5" rtl="0">
              <a:spcBef>
                <a:spcPts val="0"/>
              </a:spcBef>
              <a:spcAft>
                <a:spcPts val="0"/>
              </a:spcAft>
              <a:buClr>
                <a:srgbClr val="430098"/>
              </a:buClr>
              <a:buSzPts val="2800"/>
              <a:buNone/>
              <a:defRPr>
                <a:solidFill>
                  <a:srgbClr val="430098"/>
                </a:solidFill>
              </a:defRPr>
            </a:lvl6pPr>
            <a:lvl7pPr lvl="6" rtl="0">
              <a:spcBef>
                <a:spcPts val="0"/>
              </a:spcBef>
              <a:spcAft>
                <a:spcPts val="0"/>
              </a:spcAft>
              <a:buClr>
                <a:srgbClr val="430098"/>
              </a:buClr>
              <a:buSzPts val="2800"/>
              <a:buNone/>
              <a:defRPr>
                <a:solidFill>
                  <a:srgbClr val="430098"/>
                </a:solidFill>
              </a:defRPr>
            </a:lvl7pPr>
            <a:lvl8pPr lvl="7" rtl="0">
              <a:spcBef>
                <a:spcPts val="0"/>
              </a:spcBef>
              <a:spcAft>
                <a:spcPts val="0"/>
              </a:spcAft>
              <a:buClr>
                <a:srgbClr val="430098"/>
              </a:buClr>
              <a:buSzPts val="2800"/>
              <a:buNone/>
              <a:defRPr>
                <a:solidFill>
                  <a:srgbClr val="430098"/>
                </a:solidFill>
              </a:defRPr>
            </a:lvl8pPr>
            <a:lvl9pPr lvl="8" rtl="0">
              <a:spcBef>
                <a:spcPts val="0"/>
              </a:spcBef>
              <a:spcAft>
                <a:spcPts val="0"/>
              </a:spcAft>
              <a:buClr>
                <a:srgbClr val="430098"/>
              </a:buClr>
              <a:buSzPts val="2800"/>
              <a:buNone/>
              <a:defRPr>
                <a:solidFill>
                  <a:srgbClr val="430098"/>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7" name="Shape 187"/>
        <p:cNvGrpSpPr/>
        <p:nvPr/>
      </p:nvGrpSpPr>
      <p:grpSpPr>
        <a:xfrm>
          <a:off x="0" y="0"/>
          <a:ext cx="0" cy="0"/>
          <a:chOff x="0" y="0"/>
          <a:chExt cx="0" cy="0"/>
        </a:xfrm>
      </p:grpSpPr>
      <p:sp>
        <p:nvSpPr>
          <p:cNvPr id="188" name="Google Shape;188;p39"/>
          <p:cNvSpPr txBox="1"/>
          <p:nvPr>
            <p:ph type="title"/>
          </p:nvPr>
        </p:nvSpPr>
        <p:spPr>
          <a:xfrm>
            <a:off x="666750" y="862013"/>
            <a:ext cx="7810500" cy="1743000"/>
          </a:xfrm>
          <a:prstGeom prst="rect">
            <a:avLst/>
          </a:prstGeom>
          <a:noFill/>
          <a:ln>
            <a:noFill/>
          </a:ln>
        </p:spPr>
        <p:txBody>
          <a:bodyPr anchorCtr="0" anchor="b" bIns="91425" lIns="91425" spcFirstLastPara="1" rIns="91425" wrap="square" tIns="91425">
            <a:noAutofit/>
          </a:bodyPr>
          <a:lstStyle>
            <a:lvl1pPr indent="0" lvl="0"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1pPr>
            <a:lvl2pPr indent="0" lvl="1"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2pPr>
            <a:lvl3pPr indent="0" lvl="2"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3pPr>
            <a:lvl4pPr indent="0" lvl="3"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4pPr>
            <a:lvl5pPr indent="0" lvl="4" marL="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5pPr>
            <a:lvl6pPr indent="0" lvl="5" marL="1778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6pPr>
            <a:lvl7pPr indent="0" lvl="6" marL="3429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7pPr>
            <a:lvl8pPr indent="0" lvl="7" marL="5207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8pPr>
            <a:lvl9pPr indent="0" lvl="8" marL="685800" marR="0" rtl="0" algn="ctr">
              <a:spcBef>
                <a:spcPts val="0"/>
              </a:spcBef>
              <a:spcAft>
                <a:spcPts val="0"/>
              </a:spcAft>
              <a:buSzPts val="2800"/>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89" name="Google Shape;189;p39"/>
          <p:cNvSpPr txBox="1"/>
          <p:nvPr>
            <p:ph idx="1" type="body"/>
          </p:nvPr>
        </p:nvSpPr>
        <p:spPr>
          <a:xfrm>
            <a:off x="666750" y="2652713"/>
            <a:ext cx="7810500" cy="5955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2200"/>
              </a:spcBef>
              <a:spcAft>
                <a:spcPts val="0"/>
              </a:spcAft>
              <a:buSzPts val="1300"/>
              <a:buNone/>
              <a:defRPr b="0" i="0" sz="2000" u="none" cap="none" strike="noStrike">
                <a:solidFill>
                  <a:srgbClr val="000000"/>
                </a:solidFill>
                <a:latin typeface="Helvetica Neue Light"/>
                <a:ea typeface="Helvetica Neue Light"/>
                <a:cs typeface="Helvetica Neue Light"/>
                <a:sym typeface="Helvetica Neue Light"/>
              </a:defRPr>
            </a:lvl1pPr>
            <a:lvl2pPr indent="-228600" lvl="1" marL="9144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2pPr>
            <a:lvl3pPr indent="-228600" lvl="2" marL="13716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3pPr>
            <a:lvl4pPr indent="-228600" lvl="3" marL="18288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4pPr>
            <a:lvl5pPr indent="-228600" lvl="4" marL="22860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5pPr>
            <a:lvl6pPr indent="-228600" lvl="5" marL="27432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6pPr>
            <a:lvl7pPr indent="-228600" lvl="6" marL="32004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7pPr>
            <a:lvl8pPr indent="-228600" lvl="7" marL="36576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8pPr>
            <a:lvl9pPr indent="-228600" lvl="8" marL="4114800" marR="0" rtl="0" algn="l">
              <a:spcBef>
                <a:spcPts val="2200"/>
              </a:spcBef>
              <a:spcAft>
                <a:spcPts val="0"/>
              </a:spcAft>
              <a:buSzPts val="1100"/>
              <a:buNone/>
              <a:defRPr b="0" i="0" sz="2000" u="none" cap="none" strike="noStrike">
                <a:solidFill>
                  <a:srgbClr val="000000"/>
                </a:solidFill>
                <a:latin typeface="Helvetica Neue Light"/>
                <a:ea typeface="Helvetica Neue Light"/>
                <a:cs typeface="Helvetica Neue Light"/>
                <a:sym typeface="Helvetica Neue Light"/>
              </a:defRPr>
            </a:lvl9pPr>
          </a:lstStyle>
          <a:p/>
        </p:txBody>
      </p:sp>
      <p:sp>
        <p:nvSpPr>
          <p:cNvPr id="190" name="Google Shape;190;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191" name="Shape 191"/>
        <p:cNvGrpSpPr/>
        <p:nvPr/>
      </p:nvGrpSpPr>
      <p:grpSpPr>
        <a:xfrm>
          <a:off x="0" y="0"/>
          <a:ext cx="0" cy="0"/>
          <a:chOff x="0" y="0"/>
          <a:chExt cx="0" cy="0"/>
        </a:xfrm>
      </p:grpSpPr>
      <p:sp>
        <p:nvSpPr>
          <p:cNvPr id="192" name="Google Shape;192;p4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93" name="Google Shape;193;p4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94" name="Google Shape;194;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b_Repaso">
  <p:cSld name="TITLE_AND_BODY_1">
    <p:bg>
      <p:bgPr>
        <a:noFill/>
      </p:bgPr>
    </p:bg>
    <p:spTree>
      <p:nvGrpSpPr>
        <p:cNvPr id="26" name="Shape 26"/>
        <p:cNvGrpSpPr/>
        <p:nvPr/>
      </p:nvGrpSpPr>
      <p:grpSpPr>
        <a:xfrm>
          <a:off x="0" y="0"/>
          <a:ext cx="0" cy="0"/>
          <a:chOff x="0" y="0"/>
          <a:chExt cx="0" cy="0"/>
        </a:xfrm>
      </p:grpSpPr>
      <p:sp>
        <p:nvSpPr>
          <p:cNvPr id="27" name="Google Shape;27;p5"/>
          <p:cNvSpPr/>
          <p:nvPr/>
        </p:nvSpPr>
        <p:spPr>
          <a:xfrm>
            <a:off x="0" y="5100"/>
            <a:ext cx="20142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 name="Google Shape;28;p5"/>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29" name="Google Shape;29;p5"/>
          <p:cNvSpPr txBox="1"/>
          <p:nvPr>
            <p:ph type="title"/>
          </p:nvPr>
        </p:nvSpPr>
        <p:spPr>
          <a:xfrm>
            <a:off x="288750" y="587675"/>
            <a:ext cx="1436700" cy="151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1800"/>
              <a:buNone/>
              <a:defRPr sz="1800">
                <a:solidFill>
                  <a:srgbClr val="FFFFFF"/>
                </a:solidFill>
              </a:defRPr>
            </a:lvl1pPr>
            <a:lvl2pPr lvl="1" rtl="0" algn="ctr">
              <a:spcBef>
                <a:spcPts val="0"/>
              </a:spcBef>
              <a:spcAft>
                <a:spcPts val="0"/>
              </a:spcAft>
              <a:buClr>
                <a:srgbClr val="FFFFFF"/>
              </a:buClr>
              <a:buSzPts val="1800"/>
              <a:buFont typeface="Rubik Light"/>
              <a:buNone/>
              <a:defRPr b="0" sz="1800">
                <a:solidFill>
                  <a:srgbClr val="FFFFFF"/>
                </a:solidFill>
                <a:latin typeface="Rubik Light"/>
                <a:ea typeface="Rubik Light"/>
                <a:cs typeface="Rubik Light"/>
                <a:sym typeface="Rubik Light"/>
              </a:defRPr>
            </a:lvl2pPr>
            <a:lvl3pPr lvl="2" rtl="0" algn="ctr">
              <a:spcBef>
                <a:spcPts val="0"/>
              </a:spcBef>
              <a:spcAft>
                <a:spcPts val="0"/>
              </a:spcAft>
              <a:buClr>
                <a:srgbClr val="FFFFFF"/>
              </a:buClr>
              <a:buSzPts val="1800"/>
              <a:buFont typeface="Rubik Light"/>
              <a:buNone/>
              <a:defRPr b="0" sz="1800">
                <a:solidFill>
                  <a:srgbClr val="FFFFFF"/>
                </a:solidFill>
                <a:latin typeface="Rubik Light"/>
                <a:ea typeface="Rubik Light"/>
                <a:cs typeface="Rubik Light"/>
                <a:sym typeface="Rubik Light"/>
              </a:defRPr>
            </a:lvl3pPr>
            <a:lvl4pPr lvl="3" rtl="0" algn="ctr">
              <a:spcBef>
                <a:spcPts val="0"/>
              </a:spcBef>
              <a:spcAft>
                <a:spcPts val="0"/>
              </a:spcAft>
              <a:buClr>
                <a:srgbClr val="FFFFFF"/>
              </a:buClr>
              <a:buSzPts val="1800"/>
              <a:buFont typeface="Rubik Light"/>
              <a:buNone/>
              <a:defRPr b="0" sz="1800">
                <a:solidFill>
                  <a:srgbClr val="FFFFFF"/>
                </a:solidFill>
                <a:latin typeface="Rubik Light"/>
                <a:ea typeface="Rubik Light"/>
                <a:cs typeface="Rubik Light"/>
                <a:sym typeface="Rubik Light"/>
              </a:defRPr>
            </a:lvl4pPr>
            <a:lvl5pPr lvl="4" rtl="0" algn="ctr">
              <a:spcBef>
                <a:spcPts val="0"/>
              </a:spcBef>
              <a:spcAft>
                <a:spcPts val="0"/>
              </a:spcAft>
              <a:buClr>
                <a:srgbClr val="FFFFFF"/>
              </a:buClr>
              <a:buSzPts val="1800"/>
              <a:buFont typeface="Rubik Light"/>
              <a:buNone/>
              <a:defRPr b="0" sz="1800">
                <a:solidFill>
                  <a:srgbClr val="FFFFFF"/>
                </a:solidFill>
                <a:latin typeface="Rubik Light"/>
                <a:ea typeface="Rubik Light"/>
                <a:cs typeface="Rubik Light"/>
                <a:sym typeface="Rubik Light"/>
              </a:defRPr>
            </a:lvl5pPr>
            <a:lvl6pPr lvl="5" rtl="0" algn="ctr">
              <a:spcBef>
                <a:spcPts val="0"/>
              </a:spcBef>
              <a:spcAft>
                <a:spcPts val="0"/>
              </a:spcAft>
              <a:buClr>
                <a:srgbClr val="FFFFFF"/>
              </a:buClr>
              <a:buSzPts val="1800"/>
              <a:buFont typeface="Rubik Light"/>
              <a:buNone/>
              <a:defRPr b="0" sz="1800">
                <a:solidFill>
                  <a:srgbClr val="FFFFFF"/>
                </a:solidFill>
                <a:latin typeface="Rubik Light"/>
                <a:ea typeface="Rubik Light"/>
                <a:cs typeface="Rubik Light"/>
                <a:sym typeface="Rubik Light"/>
              </a:defRPr>
            </a:lvl6pPr>
            <a:lvl7pPr lvl="6" rtl="0" algn="ctr">
              <a:spcBef>
                <a:spcPts val="0"/>
              </a:spcBef>
              <a:spcAft>
                <a:spcPts val="0"/>
              </a:spcAft>
              <a:buClr>
                <a:srgbClr val="FFFFFF"/>
              </a:buClr>
              <a:buSzPts val="1800"/>
              <a:buFont typeface="Rubik Light"/>
              <a:buNone/>
              <a:defRPr b="0" sz="1800">
                <a:solidFill>
                  <a:srgbClr val="FFFFFF"/>
                </a:solidFill>
                <a:latin typeface="Rubik Light"/>
                <a:ea typeface="Rubik Light"/>
                <a:cs typeface="Rubik Light"/>
                <a:sym typeface="Rubik Light"/>
              </a:defRPr>
            </a:lvl7pPr>
            <a:lvl8pPr lvl="7" rtl="0" algn="ctr">
              <a:spcBef>
                <a:spcPts val="0"/>
              </a:spcBef>
              <a:spcAft>
                <a:spcPts val="0"/>
              </a:spcAft>
              <a:buClr>
                <a:srgbClr val="FFFFFF"/>
              </a:buClr>
              <a:buSzPts val="1800"/>
              <a:buFont typeface="Rubik Light"/>
              <a:buNone/>
              <a:defRPr b="0" sz="1800">
                <a:solidFill>
                  <a:srgbClr val="FFFFFF"/>
                </a:solidFill>
                <a:latin typeface="Rubik Light"/>
                <a:ea typeface="Rubik Light"/>
                <a:cs typeface="Rubik Light"/>
                <a:sym typeface="Rubik Light"/>
              </a:defRPr>
            </a:lvl8pPr>
            <a:lvl9pPr lvl="8" rtl="0" algn="ctr">
              <a:spcBef>
                <a:spcPts val="0"/>
              </a:spcBef>
              <a:spcAft>
                <a:spcPts val="0"/>
              </a:spcAft>
              <a:buClr>
                <a:srgbClr val="FFFFFF"/>
              </a:buClr>
              <a:buSzPts val="1800"/>
              <a:buFont typeface="Rubik Light"/>
              <a:buNone/>
              <a:defRPr b="0" sz="1800">
                <a:solidFill>
                  <a:srgbClr val="FFFFFF"/>
                </a:solidFill>
                <a:latin typeface="Rubik Light"/>
                <a:ea typeface="Rubik Light"/>
                <a:cs typeface="Rubik Light"/>
                <a:sym typeface="Rubik Light"/>
              </a:defRPr>
            </a:lvl9pPr>
          </a:lstStyle>
          <a:p/>
        </p:txBody>
      </p:sp>
      <p:sp>
        <p:nvSpPr>
          <p:cNvPr id="30" name="Google Shape;30;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oría y Carrera 4 1">
  <p:cSld name="TITLE_AND_TWO_COLUMNS_1_2_1_6">
    <p:bg>
      <p:bgPr>
        <a:noFill/>
      </p:bgPr>
    </p:bg>
    <p:spTree>
      <p:nvGrpSpPr>
        <p:cNvPr id="195" name="Shape 195"/>
        <p:cNvGrpSpPr/>
        <p:nvPr/>
      </p:nvGrpSpPr>
      <p:grpSpPr>
        <a:xfrm>
          <a:off x="0" y="0"/>
          <a:ext cx="0" cy="0"/>
          <a:chOff x="0" y="0"/>
          <a:chExt cx="0" cy="0"/>
        </a:xfrm>
      </p:grpSpPr>
      <p:sp>
        <p:nvSpPr>
          <p:cNvPr id="196" name="Google Shape;196;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197" name="Google Shape;197;p41"/>
          <p:cNvGrpSpPr/>
          <p:nvPr/>
        </p:nvGrpSpPr>
        <p:grpSpPr>
          <a:xfrm>
            <a:off x="830392" y="1191256"/>
            <a:ext cx="745763" cy="45826"/>
            <a:chOff x="4580561" y="2589004"/>
            <a:chExt cx="1064464" cy="25200"/>
          </a:xfrm>
        </p:grpSpPr>
        <p:sp>
          <p:nvSpPr>
            <p:cNvPr id="198" name="Google Shape;198;p41"/>
            <p:cNvSpPr/>
            <p:nvPr/>
          </p:nvSpPr>
          <p:spPr>
            <a:xfrm rot="-5400000">
              <a:off x="5366325" y="2335504"/>
              <a:ext cx="25200" cy="532200"/>
            </a:xfrm>
            <a:prstGeom prst="rect">
              <a:avLst/>
            </a:prstGeom>
            <a:solidFill>
              <a:srgbClr val="430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41"/>
            <p:cNvSpPr/>
            <p:nvPr/>
          </p:nvSpPr>
          <p:spPr>
            <a:xfrm rot="-5400000">
              <a:off x="4836311" y="2333254"/>
              <a:ext cx="25200" cy="536700"/>
            </a:xfrm>
            <a:prstGeom prst="rect">
              <a:avLst/>
            </a:prstGeom>
            <a:solidFill>
              <a:srgbClr val="430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41"/>
          <p:cNvSpPr txBox="1"/>
          <p:nvPr>
            <p:ph type="title"/>
          </p:nvPr>
        </p:nvSpPr>
        <p:spPr>
          <a:xfrm>
            <a:off x="729450" y="512675"/>
            <a:ext cx="8033400" cy="1030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0098"/>
              </a:buClr>
              <a:buSzPts val="2800"/>
              <a:buFont typeface="Rubik"/>
              <a:buNone/>
              <a:defRPr b="1">
                <a:solidFill>
                  <a:srgbClr val="430098"/>
                </a:solidFill>
                <a:latin typeface="Rubik"/>
                <a:ea typeface="Rubik"/>
                <a:cs typeface="Rubik"/>
                <a:sym typeface="Rubik"/>
              </a:defRPr>
            </a:lvl1pPr>
            <a:lvl2pPr lvl="1" rtl="0">
              <a:spcBef>
                <a:spcPts val="0"/>
              </a:spcBef>
              <a:spcAft>
                <a:spcPts val="0"/>
              </a:spcAft>
              <a:buClr>
                <a:srgbClr val="430098"/>
              </a:buClr>
              <a:buSzPts val="2800"/>
              <a:buNone/>
              <a:defRPr>
                <a:solidFill>
                  <a:srgbClr val="430098"/>
                </a:solidFill>
              </a:defRPr>
            </a:lvl2pPr>
            <a:lvl3pPr lvl="2" rtl="0">
              <a:spcBef>
                <a:spcPts val="0"/>
              </a:spcBef>
              <a:spcAft>
                <a:spcPts val="0"/>
              </a:spcAft>
              <a:buClr>
                <a:srgbClr val="430098"/>
              </a:buClr>
              <a:buSzPts val="2800"/>
              <a:buNone/>
              <a:defRPr>
                <a:solidFill>
                  <a:srgbClr val="430098"/>
                </a:solidFill>
              </a:defRPr>
            </a:lvl3pPr>
            <a:lvl4pPr lvl="3" rtl="0">
              <a:spcBef>
                <a:spcPts val="0"/>
              </a:spcBef>
              <a:spcAft>
                <a:spcPts val="0"/>
              </a:spcAft>
              <a:buClr>
                <a:srgbClr val="430098"/>
              </a:buClr>
              <a:buSzPts val="2800"/>
              <a:buNone/>
              <a:defRPr>
                <a:solidFill>
                  <a:srgbClr val="430098"/>
                </a:solidFill>
              </a:defRPr>
            </a:lvl4pPr>
            <a:lvl5pPr lvl="4" rtl="0">
              <a:spcBef>
                <a:spcPts val="0"/>
              </a:spcBef>
              <a:spcAft>
                <a:spcPts val="0"/>
              </a:spcAft>
              <a:buClr>
                <a:srgbClr val="430098"/>
              </a:buClr>
              <a:buSzPts val="2800"/>
              <a:buNone/>
              <a:defRPr>
                <a:solidFill>
                  <a:srgbClr val="430098"/>
                </a:solidFill>
              </a:defRPr>
            </a:lvl5pPr>
            <a:lvl6pPr lvl="5" rtl="0">
              <a:spcBef>
                <a:spcPts val="0"/>
              </a:spcBef>
              <a:spcAft>
                <a:spcPts val="0"/>
              </a:spcAft>
              <a:buClr>
                <a:srgbClr val="430098"/>
              </a:buClr>
              <a:buSzPts val="2800"/>
              <a:buNone/>
              <a:defRPr>
                <a:solidFill>
                  <a:srgbClr val="430098"/>
                </a:solidFill>
              </a:defRPr>
            </a:lvl6pPr>
            <a:lvl7pPr lvl="6" rtl="0">
              <a:spcBef>
                <a:spcPts val="0"/>
              </a:spcBef>
              <a:spcAft>
                <a:spcPts val="0"/>
              </a:spcAft>
              <a:buClr>
                <a:srgbClr val="430098"/>
              </a:buClr>
              <a:buSzPts val="2800"/>
              <a:buNone/>
              <a:defRPr>
                <a:solidFill>
                  <a:srgbClr val="430098"/>
                </a:solidFill>
              </a:defRPr>
            </a:lvl7pPr>
            <a:lvl8pPr lvl="7" rtl="0">
              <a:spcBef>
                <a:spcPts val="0"/>
              </a:spcBef>
              <a:spcAft>
                <a:spcPts val="0"/>
              </a:spcAft>
              <a:buClr>
                <a:srgbClr val="430098"/>
              </a:buClr>
              <a:buSzPts val="2800"/>
              <a:buNone/>
              <a:defRPr>
                <a:solidFill>
                  <a:srgbClr val="430098"/>
                </a:solidFill>
              </a:defRPr>
            </a:lvl8pPr>
            <a:lvl9pPr lvl="8" rtl="0">
              <a:spcBef>
                <a:spcPts val="0"/>
              </a:spcBef>
              <a:spcAft>
                <a:spcPts val="0"/>
              </a:spcAft>
              <a:buClr>
                <a:srgbClr val="430098"/>
              </a:buClr>
              <a:buSzPts val="2800"/>
              <a:buNone/>
              <a:defRPr>
                <a:solidFill>
                  <a:srgbClr val="430098"/>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201" name="Shape 201"/>
        <p:cNvGrpSpPr/>
        <p:nvPr/>
      </p:nvGrpSpPr>
      <p:grpSpPr>
        <a:xfrm>
          <a:off x="0" y="0"/>
          <a:ext cx="0" cy="0"/>
          <a:chOff x="0" y="0"/>
          <a:chExt cx="0" cy="0"/>
        </a:xfrm>
      </p:grpSpPr>
      <p:sp>
        <p:nvSpPr>
          <p:cNvPr id="202" name="Google Shape;202;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3" name="Google Shape;203;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04" name="Google Shape;204;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3">
    <p:spTree>
      <p:nvGrpSpPr>
        <p:cNvPr id="205" name="Shape 205"/>
        <p:cNvGrpSpPr/>
        <p:nvPr/>
      </p:nvGrpSpPr>
      <p:grpSpPr>
        <a:xfrm>
          <a:off x="0" y="0"/>
          <a:ext cx="0" cy="0"/>
          <a:chOff x="0" y="0"/>
          <a:chExt cx="0" cy="0"/>
        </a:xfrm>
      </p:grpSpPr>
      <p:sp>
        <p:nvSpPr>
          <p:cNvPr id="206" name="Google Shape;206;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07" name="Google Shape;207;p4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208" name="Google Shape;208;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_ONLY_3">
  <p:cSld name="CAPTION_ONLY_3">
    <p:spTree>
      <p:nvGrpSpPr>
        <p:cNvPr id="209" name="Shape 209"/>
        <p:cNvGrpSpPr/>
        <p:nvPr/>
      </p:nvGrpSpPr>
      <p:grpSpPr>
        <a:xfrm>
          <a:off x="0" y="0"/>
          <a:ext cx="0" cy="0"/>
          <a:chOff x="0" y="0"/>
          <a:chExt cx="0" cy="0"/>
        </a:xfrm>
      </p:grpSpPr>
      <p:sp>
        <p:nvSpPr>
          <p:cNvPr id="210" name="Google Shape;210;p4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Font typeface="Rubik"/>
              <a:buNone/>
              <a:defRPr>
                <a:latin typeface="Rubik"/>
                <a:ea typeface="Rubik"/>
                <a:cs typeface="Rubik"/>
                <a:sym typeface="Rubik"/>
              </a:defRPr>
            </a:lvl1pPr>
          </a:lstStyle>
          <a:p/>
        </p:txBody>
      </p:sp>
      <p:sp>
        <p:nvSpPr>
          <p:cNvPr id="211" name="Google Shape;211;p4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_ONLY_4">
  <p:cSld name="CAPTION_ONLY_4">
    <p:spTree>
      <p:nvGrpSpPr>
        <p:cNvPr id="212" name="Shape 212"/>
        <p:cNvGrpSpPr/>
        <p:nvPr/>
      </p:nvGrpSpPr>
      <p:grpSpPr>
        <a:xfrm>
          <a:off x="0" y="0"/>
          <a:ext cx="0" cy="0"/>
          <a:chOff x="0" y="0"/>
          <a:chExt cx="0" cy="0"/>
        </a:xfrm>
      </p:grpSpPr>
      <p:sp>
        <p:nvSpPr>
          <p:cNvPr id="213" name="Google Shape;213;p45"/>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Font typeface="Rubik"/>
              <a:buNone/>
              <a:defRPr>
                <a:latin typeface="Rubik"/>
                <a:ea typeface="Rubik"/>
                <a:cs typeface="Rubik"/>
                <a:sym typeface="Rubik"/>
              </a:defRPr>
            </a:lvl1pPr>
          </a:lstStyle>
          <a:p/>
        </p:txBody>
      </p:sp>
      <p:sp>
        <p:nvSpPr>
          <p:cNvPr id="214" name="Google Shape;214;p4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_ONLY_6">
  <p:cSld name="CAPTION_ONLY_6">
    <p:spTree>
      <p:nvGrpSpPr>
        <p:cNvPr id="215" name="Shape 215"/>
        <p:cNvGrpSpPr/>
        <p:nvPr/>
      </p:nvGrpSpPr>
      <p:grpSpPr>
        <a:xfrm>
          <a:off x="0" y="0"/>
          <a:ext cx="0" cy="0"/>
          <a:chOff x="0" y="0"/>
          <a:chExt cx="0" cy="0"/>
        </a:xfrm>
      </p:grpSpPr>
      <p:sp>
        <p:nvSpPr>
          <p:cNvPr id="216" name="Google Shape;216;p46"/>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Font typeface="Rubik"/>
              <a:buNone/>
              <a:defRPr>
                <a:latin typeface="Rubik"/>
                <a:ea typeface="Rubik"/>
                <a:cs typeface="Rubik"/>
                <a:sym typeface="Rubik"/>
              </a:defRPr>
            </a:lvl1pPr>
          </a:lstStyle>
          <a:p/>
        </p:txBody>
      </p:sp>
      <p:sp>
        <p:nvSpPr>
          <p:cNvPr id="217" name="Google Shape;217;p4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_ONLY_7">
  <p:cSld name="CAPTION_ONLY_7">
    <p:spTree>
      <p:nvGrpSpPr>
        <p:cNvPr id="218" name="Shape 218"/>
        <p:cNvGrpSpPr/>
        <p:nvPr/>
      </p:nvGrpSpPr>
      <p:grpSpPr>
        <a:xfrm>
          <a:off x="0" y="0"/>
          <a:ext cx="0" cy="0"/>
          <a:chOff x="0" y="0"/>
          <a:chExt cx="0" cy="0"/>
        </a:xfrm>
      </p:grpSpPr>
      <p:sp>
        <p:nvSpPr>
          <p:cNvPr id="219" name="Google Shape;219;p47"/>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Font typeface="Rubik"/>
              <a:buNone/>
              <a:defRPr>
                <a:latin typeface="Rubik"/>
                <a:ea typeface="Rubik"/>
                <a:cs typeface="Rubik"/>
                <a:sym typeface="Rubik"/>
              </a:defRPr>
            </a:lvl1pPr>
          </a:lstStyle>
          <a:p/>
        </p:txBody>
      </p:sp>
      <p:sp>
        <p:nvSpPr>
          <p:cNvPr id="220" name="Google Shape;220;p4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_ONLY_8">
  <p:cSld name="CAPTION_ONLY_8">
    <p:spTree>
      <p:nvGrpSpPr>
        <p:cNvPr id="221" name="Shape 221"/>
        <p:cNvGrpSpPr/>
        <p:nvPr/>
      </p:nvGrpSpPr>
      <p:grpSpPr>
        <a:xfrm>
          <a:off x="0" y="0"/>
          <a:ext cx="0" cy="0"/>
          <a:chOff x="0" y="0"/>
          <a:chExt cx="0" cy="0"/>
        </a:xfrm>
      </p:grpSpPr>
      <p:sp>
        <p:nvSpPr>
          <p:cNvPr id="222" name="Google Shape;222;p48"/>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Font typeface="Rubik"/>
              <a:buNone/>
              <a:defRPr>
                <a:latin typeface="Rubik"/>
                <a:ea typeface="Rubik"/>
                <a:cs typeface="Rubik"/>
                <a:sym typeface="Rubik"/>
              </a:defRPr>
            </a:lvl1pPr>
          </a:lstStyle>
          <a:p/>
        </p:txBody>
      </p:sp>
      <p:sp>
        <p:nvSpPr>
          <p:cNvPr id="223" name="Google Shape;223;p4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_ONLY_9">
  <p:cSld name="CAPTION_ONLY_9">
    <p:spTree>
      <p:nvGrpSpPr>
        <p:cNvPr id="224" name="Shape 224"/>
        <p:cNvGrpSpPr/>
        <p:nvPr/>
      </p:nvGrpSpPr>
      <p:grpSpPr>
        <a:xfrm>
          <a:off x="0" y="0"/>
          <a:ext cx="0" cy="0"/>
          <a:chOff x="0" y="0"/>
          <a:chExt cx="0" cy="0"/>
        </a:xfrm>
      </p:grpSpPr>
      <p:sp>
        <p:nvSpPr>
          <p:cNvPr id="225" name="Google Shape;225;p49"/>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Font typeface="Rubik"/>
              <a:buNone/>
              <a:defRPr>
                <a:latin typeface="Rubik"/>
                <a:ea typeface="Rubik"/>
                <a:cs typeface="Rubik"/>
                <a:sym typeface="Rubik"/>
              </a:defRPr>
            </a:lvl1pPr>
          </a:lstStyle>
          <a:p/>
        </p:txBody>
      </p:sp>
      <p:sp>
        <p:nvSpPr>
          <p:cNvPr id="226" name="Google Shape;226;p4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ámica general_c">
  <p:cSld name="TITLE_AND_BODY_1_1_1_2">
    <p:bg>
      <p:bgPr>
        <a:noFill/>
      </p:bgPr>
    </p:bg>
    <p:spTree>
      <p:nvGrpSpPr>
        <p:cNvPr id="227" name="Shape 227"/>
        <p:cNvGrpSpPr/>
        <p:nvPr/>
      </p:nvGrpSpPr>
      <p:grpSpPr>
        <a:xfrm>
          <a:off x="0" y="0"/>
          <a:ext cx="0" cy="0"/>
          <a:chOff x="0" y="0"/>
          <a:chExt cx="0" cy="0"/>
        </a:xfrm>
      </p:grpSpPr>
      <p:sp>
        <p:nvSpPr>
          <p:cNvPr id="228" name="Google Shape;228;p50"/>
          <p:cNvSpPr/>
          <p:nvPr/>
        </p:nvSpPr>
        <p:spPr>
          <a:xfrm>
            <a:off x="0" y="5100"/>
            <a:ext cx="213000" cy="5143500"/>
          </a:xfrm>
          <a:prstGeom prst="rect">
            <a:avLst/>
          </a:prstGeom>
          <a:solidFill>
            <a:srgbClr val="4A00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5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pic>
        <p:nvPicPr>
          <p:cNvPr id="230" name="Google Shape;230;p50"/>
          <p:cNvPicPr preferRelativeResize="0"/>
          <p:nvPr/>
        </p:nvPicPr>
        <p:blipFill>
          <a:blip r:embed="rId2">
            <a:alphaModFix/>
          </a:blip>
          <a:stretch>
            <a:fillRect/>
          </a:stretch>
        </p:blipFill>
        <p:spPr>
          <a:xfrm>
            <a:off x="382067" y="4615576"/>
            <a:ext cx="310866" cy="3936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Tema del día">
  <p:cSld name="CUSTOM">
    <p:spTree>
      <p:nvGrpSpPr>
        <p:cNvPr id="31" name="Shape 31"/>
        <p:cNvGrpSpPr/>
        <p:nvPr/>
      </p:nvGrpSpPr>
      <p:grpSpPr>
        <a:xfrm>
          <a:off x="0" y="0"/>
          <a:ext cx="0" cy="0"/>
          <a:chOff x="0" y="0"/>
          <a:chExt cx="0" cy="0"/>
        </a:xfrm>
      </p:grpSpPr>
      <p:sp>
        <p:nvSpPr>
          <p:cNvPr id="32" name="Google Shape;32;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33" name="Google Shape;33;p6"/>
          <p:cNvSpPr txBox="1"/>
          <p:nvPr/>
        </p:nvSpPr>
        <p:spPr>
          <a:xfrm>
            <a:off x="619700" y="284675"/>
            <a:ext cx="6821700" cy="34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009BDE"/>
                </a:solidFill>
                <a:latin typeface="Rubik"/>
                <a:ea typeface="Rubik"/>
                <a:cs typeface="Rubik"/>
                <a:sym typeface="Rubik"/>
              </a:rPr>
              <a:t>TEMA DEL DÍA</a:t>
            </a:r>
            <a:endParaRPr>
              <a:solidFill>
                <a:srgbClr val="009BDE"/>
              </a:solidFill>
              <a:latin typeface="Rubik"/>
              <a:ea typeface="Rubik"/>
              <a:cs typeface="Rubik"/>
              <a:sym typeface="Rubik"/>
            </a:endParaRPr>
          </a:p>
        </p:txBody>
      </p:sp>
      <p:sp>
        <p:nvSpPr>
          <p:cNvPr id="34" name="Google Shape;34;p6"/>
          <p:cNvSpPr txBox="1"/>
          <p:nvPr/>
        </p:nvSpPr>
        <p:spPr>
          <a:xfrm>
            <a:off x="712650" y="790750"/>
            <a:ext cx="7167900" cy="47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rgbClr val="434343"/>
              </a:solidFill>
              <a:latin typeface="Rubik"/>
              <a:ea typeface="Rubik"/>
              <a:cs typeface="Rubik"/>
              <a:sym typeface="Rubik"/>
            </a:endParaRPr>
          </a:p>
        </p:txBody>
      </p:sp>
      <p:sp>
        <p:nvSpPr>
          <p:cNvPr id="35" name="Google Shape;35;p6"/>
          <p:cNvSpPr/>
          <p:nvPr/>
        </p:nvSpPr>
        <p:spPr>
          <a:xfrm>
            <a:off x="0" y="5100"/>
            <a:ext cx="2130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35" name="Shape 235"/>
        <p:cNvGrpSpPr/>
        <p:nvPr/>
      </p:nvGrpSpPr>
      <p:grpSpPr>
        <a:xfrm>
          <a:off x="0" y="0"/>
          <a:ext cx="0" cy="0"/>
          <a:chOff x="0" y="0"/>
          <a:chExt cx="0" cy="0"/>
        </a:xfrm>
      </p:grpSpPr>
      <p:sp>
        <p:nvSpPr>
          <p:cNvPr id="236" name="Google Shape;236;p5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37" name="Google Shape;237;p5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8" name="Google Shape;238;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9" name="Shape 239"/>
        <p:cNvGrpSpPr/>
        <p:nvPr/>
      </p:nvGrpSpPr>
      <p:grpSpPr>
        <a:xfrm>
          <a:off x="0" y="0"/>
          <a:ext cx="0" cy="0"/>
          <a:chOff x="0" y="0"/>
          <a:chExt cx="0" cy="0"/>
        </a:xfrm>
      </p:grpSpPr>
      <p:sp>
        <p:nvSpPr>
          <p:cNvPr id="240" name="Google Shape;240;p5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41" name="Google Shape;241;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2" name="Shape 242"/>
        <p:cNvGrpSpPr/>
        <p:nvPr/>
      </p:nvGrpSpPr>
      <p:grpSpPr>
        <a:xfrm>
          <a:off x="0" y="0"/>
          <a:ext cx="0" cy="0"/>
          <a:chOff x="0" y="0"/>
          <a:chExt cx="0" cy="0"/>
        </a:xfrm>
      </p:grpSpPr>
      <p:sp>
        <p:nvSpPr>
          <p:cNvPr id="243" name="Google Shape;243;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4" name="Google Shape;244;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45" name="Google Shape;245;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6" name="Shape 246"/>
        <p:cNvGrpSpPr/>
        <p:nvPr/>
      </p:nvGrpSpPr>
      <p:grpSpPr>
        <a:xfrm>
          <a:off x="0" y="0"/>
          <a:ext cx="0" cy="0"/>
          <a:chOff x="0" y="0"/>
          <a:chExt cx="0" cy="0"/>
        </a:xfrm>
      </p:grpSpPr>
      <p:sp>
        <p:nvSpPr>
          <p:cNvPr id="247" name="Google Shape;247;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8" name="Google Shape;248;p5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9" name="Google Shape;249;p5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50" name="Google Shape;250;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 name="Shape 251"/>
        <p:cNvGrpSpPr/>
        <p:nvPr/>
      </p:nvGrpSpPr>
      <p:grpSpPr>
        <a:xfrm>
          <a:off x="0" y="0"/>
          <a:ext cx="0" cy="0"/>
          <a:chOff x="0" y="0"/>
          <a:chExt cx="0" cy="0"/>
        </a:xfrm>
      </p:grpSpPr>
      <p:sp>
        <p:nvSpPr>
          <p:cNvPr id="252" name="Google Shape;252;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3" name="Google Shape;253;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54" name="Shape 254"/>
        <p:cNvGrpSpPr/>
        <p:nvPr/>
      </p:nvGrpSpPr>
      <p:grpSpPr>
        <a:xfrm>
          <a:off x="0" y="0"/>
          <a:ext cx="0" cy="0"/>
          <a:chOff x="0" y="0"/>
          <a:chExt cx="0" cy="0"/>
        </a:xfrm>
      </p:grpSpPr>
      <p:sp>
        <p:nvSpPr>
          <p:cNvPr id="255" name="Google Shape;255;p5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56" name="Google Shape;256;p5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57" name="Google Shape;257;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58" name="Shape 258"/>
        <p:cNvGrpSpPr/>
        <p:nvPr/>
      </p:nvGrpSpPr>
      <p:grpSpPr>
        <a:xfrm>
          <a:off x="0" y="0"/>
          <a:ext cx="0" cy="0"/>
          <a:chOff x="0" y="0"/>
          <a:chExt cx="0" cy="0"/>
        </a:xfrm>
      </p:grpSpPr>
      <p:sp>
        <p:nvSpPr>
          <p:cNvPr id="259" name="Google Shape;259;p5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60" name="Google Shape;260;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61" name="Shape 261"/>
        <p:cNvGrpSpPr/>
        <p:nvPr/>
      </p:nvGrpSpPr>
      <p:grpSpPr>
        <a:xfrm>
          <a:off x="0" y="0"/>
          <a:ext cx="0" cy="0"/>
          <a:chOff x="0" y="0"/>
          <a:chExt cx="0" cy="0"/>
        </a:xfrm>
      </p:grpSpPr>
      <p:sp>
        <p:nvSpPr>
          <p:cNvPr id="262" name="Google Shape;262;p5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5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64" name="Google Shape;264;p5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65" name="Google Shape;265;p5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66" name="Google Shape;266;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7" name="Shape 267"/>
        <p:cNvGrpSpPr/>
        <p:nvPr/>
      </p:nvGrpSpPr>
      <p:grpSpPr>
        <a:xfrm>
          <a:off x="0" y="0"/>
          <a:ext cx="0" cy="0"/>
          <a:chOff x="0" y="0"/>
          <a:chExt cx="0" cy="0"/>
        </a:xfrm>
      </p:grpSpPr>
      <p:sp>
        <p:nvSpPr>
          <p:cNvPr id="268" name="Google Shape;268;p6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269" name="Google Shape;269;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70" name="Shape 270"/>
        <p:cNvGrpSpPr/>
        <p:nvPr/>
      </p:nvGrpSpPr>
      <p:grpSpPr>
        <a:xfrm>
          <a:off x="0" y="0"/>
          <a:ext cx="0" cy="0"/>
          <a:chOff x="0" y="0"/>
          <a:chExt cx="0" cy="0"/>
        </a:xfrm>
      </p:grpSpPr>
      <p:sp>
        <p:nvSpPr>
          <p:cNvPr id="271" name="Google Shape;271;p6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72" name="Google Shape;272;p6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273" name="Google Shape;273;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c_Repaso">
  <p:cSld name="TITLE_AND_BODY_1_1">
    <p:bg>
      <p:bgPr>
        <a:noFill/>
      </p:bgPr>
    </p:bg>
    <p:spTree>
      <p:nvGrpSpPr>
        <p:cNvPr id="36" name="Shape 36"/>
        <p:cNvGrpSpPr/>
        <p:nvPr/>
      </p:nvGrpSpPr>
      <p:grpSpPr>
        <a:xfrm>
          <a:off x="0" y="0"/>
          <a:ext cx="0" cy="0"/>
          <a:chOff x="0" y="0"/>
          <a:chExt cx="0" cy="0"/>
        </a:xfrm>
      </p:grpSpPr>
      <p:sp>
        <p:nvSpPr>
          <p:cNvPr id="37" name="Google Shape;37;p7"/>
          <p:cNvSpPr/>
          <p:nvPr/>
        </p:nvSpPr>
        <p:spPr>
          <a:xfrm>
            <a:off x="0" y="5100"/>
            <a:ext cx="2130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4" name="Shape 274"/>
        <p:cNvGrpSpPr/>
        <p:nvPr/>
      </p:nvGrpSpPr>
      <p:grpSpPr>
        <a:xfrm>
          <a:off x="0" y="0"/>
          <a:ext cx="0" cy="0"/>
          <a:chOff x="0" y="0"/>
          <a:chExt cx="0" cy="0"/>
        </a:xfrm>
      </p:grpSpPr>
      <p:sp>
        <p:nvSpPr>
          <p:cNvPr id="275" name="Google Shape;275;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ámica general_d">
  <p:cSld name="CUSTOM">
    <p:spTree>
      <p:nvGrpSpPr>
        <p:cNvPr id="276" name="Shape 276"/>
        <p:cNvGrpSpPr/>
        <p:nvPr/>
      </p:nvGrpSpPr>
      <p:grpSpPr>
        <a:xfrm>
          <a:off x="0" y="0"/>
          <a:ext cx="0" cy="0"/>
          <a:chOff x="0" y="0"/>
          <a:chExt cx="0" cy="0"/>
        </a:xfrm>
      </p:grpSpPr>
      <p:sp>
        <p:nvSpPr>
          <p:cNvPr id="277" name="Google Shape;277;p63"/>
          <p:cNvSpPr/>
          <p:nvPr/>
        </p:nvSpPr>
        <p:spPr>
          <a:xfrm>
            <a:off x="0" y="5100"/>
            <a:ext cx="2014200" cy="5143500"/>
          </a:xfrm>
          <a:prstGeom prst="rect">
            <a:avLst/>
          </a:prstGeom>
          <a:solidFill>
            <a:srgbClr val="4A00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8" name="Google Shape;278;p63"/>
          <p:cNvPicPr preferRelativeResize="0"/>
          <p:nvPr/>
        </p:nvPicPr>
        <p:blipFill rotWithShape="1">
          <a:blip r:embed="rId2">
            <a:alphaModFix/>
          </a:blip>
          <a:srcRect b="0" l="0" r="0" t="0"/>
          <a:stretch/>
        </p:blipFill>
        <p:spPr>
          <a:xfrm>
            <a:off x="762000" y="3758400"/>
            <a:ext cx="490150" cy="623100"/>
          </a:xfrm>
          <a:prstGeom prst="rect">
            <a:avLst/>
          </a:prstGeom>
          <a:noFill/>
          <a:ln>
            <a:noFill/>
          </a:ln>
        </p:spPr>
      </p:pic>
      <p:sp>
        <p:nvSpPr>
          <p:cNvPr id="279" name="Google Shape;279;p63"/>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400"/>
              <a:buNone/>
              <a:defRPr sz="1400">
                <a:solidFill>
                  <a:srgbClr val="FFFFFF"/>
                </a:solidFill>
              </a:defRPr>
            </a:lvl1pPr>
            <a:lvl2pPr lvl="1" rtl="0" algn="ctr">
              <a:lnSpc>
                <a:spcPct val="100000"/>
              </a:lnSpc>
              <a:spcBef>
                <a:spcPts val="0"/>
              </a:spcBef>
              <a:spcAft>
                <a:spcPts val="0"/>
              </a:spcAft>
              <a:buClr>
                <a:srgbClr val="FFFFFF"/>
              </a:buClr>
              <a:buSzPts val="1400"/>
              <a:buFont typeface="Rubik Light"/>
              <a:buNone/>
              <a:defRPr b="0" sz="1400">
                <a:solidFill>
                  <a:srgbClr val="FFFFFF"/>
                </a:solidFill>
                <a:latin typeface="Rubik Light"/>
                <a:ea typeface="Rubik Light"/>
                <a:cs typeface="Rubik Light"/>
                <a:sym typeface="Rubik Light"/>
              </a:defRPr>
            </a:lvl2pPr>
            <a:lvl3pPr lvl="2" rtl="0" algn="ctr">
              <a:lnSpc>
                <a:spcPct val="100000"/>
              </a:lnSpc>
              <a:spcBef>
                <a:spcPts val="0"/>
              </a:spcBef>
              <a:spcAft>
                <a:spcPts val="0"/>
              </a:spcAft>
              <a:buClr>
                <a:srgbClr val="FFFFFF"/>
              </a:buClr>
              <a:buSzPts val="1400"/>
              <a:buFont typeface="Rubik Light"/>
              <a:buNone/>
              <a:defRPr b="0" sz="1400">
                <a:solidFill>
                  <a:srgbClr val="FFFFFF"/>
                </a:solidFill>
                <a:latin typeface="Rubik Light"/>
                <a:ea typeface="Rubik Light"/>
                <a:cs typeface="Rubik Light"/>
                <a:sym typeface="Rubik Light"/>
              </a:defRPr>
            </a:lvl3pPr>
            <a:lvl4pPr lvl="3" rtl="0" algn="ctr">
              <a:lnSpc>
                <a:spcPct val="100000"/>
              </a:lnSpc>
              <a:spcBef>
                <a:spcPts val="0"/>
              </a:spcBef>
              <a:spcAft>
                <a:spcPts val="0"/>
              </a:spcAft>
              <a:buClr>
                <a:srgbClr val="FFFFFF"/>
              </a:buClr>
              <a:buSzPts val="1400"/>
              <a:buFont typeface="Rubik Light"/>
              <a:buNone/>
              <a:defRPr b="0" sz="1400">
                <a:solidFill>
                  <a:srgbClr val="FFFFFF"/>
                </a:solidFill>
                <a:latin typeface="Rubik Light"/>
                <a:ea typeface="Rubik Light"/>
                <a:cs typeface="Rubik Light"/>
                <a:sym typeface="Rubik Light"/>
              </a:defRPr>
            </a:lvl4pPr>
            <a:lvl5pPr lvl="4" rtl="0" algn="ctr">
              <a:lnSpc>
                <a:spcPct val="100000"/>
              </a:lnSpc>
              <a:spcBef>
                <a:spcPts val="0"/>
              </a:spcBef>
              <a:spcAft>
                <a:spcPts val="0"/>
              </a:spcAft>
              <a:buClr>
                <a:srgbClr val="FFFFFF"/>
              </a:buClr>
              <a:buSzPts val="1400"/>
              <a:buFont typeface="Rubik Light"/>
              <a:buNone/>
              <a:defRPr b="0" sz="1400">
                <a:solidFill>
                  <a:srgbClr val="FFFFFF"/>
                </a:solidFill>
                <a:latin typeface="Rubik Light"/>
                <a:ea typeface="Rubik Light"/>
                <a:cs typeface="Rubik Light"/>
                <a:sym typeface="Rubik Light"/>
              </a:defRPr>
            </a:lvl5pPr>
            <a:lvl6pPr lvl="5" rtl="0" algn="ctr">
              <a:lnSpc>
                <a:spcPct val="100000"/>
              </a:lnSpc>
              <a:spcBef>
                <a:spcPts val="0"/>
              </a:spcBef>
              <a:spcAft>
                <a:spcPts val="0"/>
              </a:spcAft>
              <a:buClr>
                <a:srgbClr val="FFFFFF"/>
              </a:buClr>
              <a:buSzPts val="1400"/>
              <a:buFont typeface="Rubik Light"/>
              <a:buNone/>
              <a:defRPr b="0" sz="1400">
                <a:solidFill>
                  <a:srgbClr val="FFFFFF"/>
                </a:solidFill>
                <a:latin typeface="Rubik Light"/>
                <a:ea typeface="Rubik Light"/>
                <a:cs typeface="Rubik Light"/>
                <a:sym typeface="Rubik Light"/>
              </a:defRPr>
            </a:lvl6pPr>
            <a:lvl7pPr lvl="6" rtl="0" algn="ctr">
              <a:lnSpc>
                <a:spcPct val="100000"/>
              </a:lnSpc>
              <a:spcBef>
                <a:spcPts val="0"/>
              </a:spcBef>
              <a:spcAft>
                <a:spcPts val="0"/>
              </a:spcAft>
              <a:buClr>
                <a:srgbClr val="FFFFFF"/>
              </a:buClr>
              <a:buSzPts val="1400"/>
              <a:buFont typeface="Rubik Light"/>
              <a:buNone/>
              <a:defRPr b="0" sz="1400">
                <a:solidFill>
                  <a:srgbClr val="FFFFFF"/>
                </a:solidFill>
                <a:latin typeface="Rubik Light"/>
                <a:ea typeface="Rubik Light"/>
                <a:cs typeface="Rubik Light"/>
                <a:sym typeface="Rubik Light"/>
              </a:defRPr>
            </a:lvl7pPr>
            <a:lvl8pPr lvl="7" rtl="0" algn="ctr">
              <a:lnSpc>
                <a:spcPct val="100000"/>
              </a:lnSpc>
              <a:spcBef>
                <a:spcPts val="0"/>
              </a:spcBef>
              <a:spcAft>
                <a:spcPts val="0"/>
              </a:spcAft>
              <a:buClr>
                <a:srgbClr val="FFFFFF"/>
              </a:buClr>
              <a:buSzPts val="1400"/>
              <a:buFont typeface="Rubik Light"/>
              <a:buNone/>
              <a:defRPr b="0" sz="1400">
                <a:solidFill>
                  <a:srgbClr val="FFFFFF"/>
                </a:solidFill>
                <a:latin typeface="Rubik Light"/>
                <a:ea typeface="Rubik Light"/>
                <a:cs typeface="Rubik Light"/>
                <a:sym typeface="Rubik Light"/>
              </a:defRPr>
            </a:lvl8pPr>
            <a:lvl9pPr lvl="8" rtl="0" algn="ctr">
              <a:lnSpc>
                <a:spcPct val="100000"/>
              </a:lnSpc>
              <a:spcBef>
                <a:spcPts val="0"/>
              </a:spcBef>
              <a:spcAft>
                <a:spcPts val="0"/>
              </a:spcAft>
              <a:buClr>
                <a:srgbClr val="FFFFFF"/>
              </a:buClr>
              <a:buSzPts val="1400"/>
              <a:buFont typeface="Rubik Light"/>
              <a:buNone/>
              <a:defRPr b="0" sz="1400">
                <a:solidFill>
                  <a:srgbClr val="FFFFFF"/>
                </a:solidFill>
                <a:latin typeface="Rubik Light"/>
                <a:ea typeface="Rubik Light"/>
                <a:cs typeface="Rubik Light"/>
                <a:sym typeface="Rubik Light"/>
              </a:defRPr>
            </a:lvl9pPr>
          </a:lstStyle>
          <a:p/>
        </p:txBody>
      </p:sp>
      <p:sp>
        <p:nvSpPr>
          <p:cNvPr id="280" name="Google Shape;280;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atin typeface="Rubik"/>
                <a:ea typeface="Rubik"/>
                <a:cs typeface="Rubik"/>
                <a:sym typeface="Rubik"/>
              </a:defRPr>
            </a:lvl1pPr>
            <a:lvl2pPr lvl="1" rtl="0">
              <a:buNone/>
              <a:defRPr sz="1300">
                <a:latin typeface="Rubik"/>
                <a:ea typeface="Rubik"/>
                <a:cs typeface="Rubik"/>
                <a:sym typeface="Rubik"/>
              </a:defRPr>
            </a:lvl2pPr>
            <a:lvl3pPr lvl="2" rtl="0">
              <a:buNone/>
              <a:defRPr sz="1300">
                <a:latin typeface="Rubik"/>
                <a:ea typeface="Rubik"/>
                <a:cs typeface="Rubik"/>
                <a:sym typeface="Rubik"/>
              </a:defRPr>
            </a:lvl3pPr>
            <a:lvl4pPr lvl="3" rtl="0">
              <a:buNone/>
              <a:defRPr sz="1300">
                <a:latin typeface="Rubik"/>
                <a:ea typeface="Rubik"/>
                <a:cs typeface="Rubik"/>
                <a:sym typeface="Rubik"/>
              </a:defRPr>
            </a:lvl4pPr>
            <a:lvl5pPr lvl="4" rtl="0">
              <a:buNone/>
              <a:defRPr sz="1300">
                <a:latin typeface="Rubik"/>
                <a:ea typeface="Rubik"/>
                <a:cs typeface="Rubik"/>
                <a:sym typeface="Rubik"/>
              </a:defRPr>
            </a:lvl5pPr>
            <a:lvl6pPr lvl="5" rtl="0">
              <a:buNone/>
              <a:defRPr sz="1300">
                <a:latin typeface="Rubik"/>
                <a:ea typeface="Rubik"/>
                <a:cs typeface="Rubik"/>
                <a:sym typeface="Rubik"/>
              </a:defRPr>
            </a:lvl6pPr>
            <a:lvl7pPr lvl="6" rtl="0">
              <a:buNone/>
              <a:defRPr sz="1300">
                <a:latin typeface="Rubik"/>
                <a:ea typeface="Rubik"/>
                <a:cs typeface="Rubik"/>
                <a:sym typeface="Rubik"/>
              </a:defRPr>
            </a:lvl7pPr>
            <a:lvl8pPr lvl="7" rtl="0">
              <a:buNone/>
              <a:defRPr sz="1300">
                <a:latin typeface="Rubik"/>
                <a:ea typeface="Rubik"/>
                <a:cs typeface="Rubik"/>
                <a:sym typeface="Rubik"/>
              </a:defRPr>
            </a:lvl8pPr>
            <a:lvl9pPr lvl="8" rtl="0">
              <a:buNone/>
              <a:defRPr sz="13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bg>
      <p:bgPr>
        <a:solidFill>
          <a:srgbClr val="F3F3F3"/>
        </a:solidFill>
      </p:bgPr>
    </p:bg>
    <p:spTree>
      <p:nvGrpSpPr>
        <p:cNvPr id="281" name="Shape 281"/>
        <p:cNvGrpSpPr/>
        <p:nvPr/>
      </p:nvGrpSpPr>
      <p:grpSpPr>
        <a:xfrm>
          <a:off x="0" y="0"/>
          <a:ext cx="0" cy="0"/>
          <a:chOff x="0" y="0"/>
          <a:chExt cx="0" cy="0"/>
        </a:xfrm>
      </p:grpSpPr>
      <p:sp>
        <p:nvSpPr>
          <p:cNvPr id="282" name="Google Shape;282;p64"/>
          <p:cNvSpPr txBox="1"/>
          <p:nvPr>
            <p:ph type="ctrTitle"/>
          </p:nvPr>
        </p:nvSpPr>
        <p:spPr>
          <a:xfrm>
            <a:off x="729450" y="878325"/>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500FF"/>
              </a:buClr>
              <a:buSzPts val="4800"/>
              <a:buFont typeface="Rubik"/>
              <a:buNone/>
              <a:defRPr b="1" sz="4800">
                <a:solidFill>
                  <a:srgbClr val="5500FF"/>
                </a:solidFill>
                <a:latin typeface="Rubik"/>
                <a:ea typeface="Rubik"/>
                <a:cs typeface="Rubik"/>
                <a:sym typeface="Rubik"/>
              </a:defRPr>
            </a:lvl1pPr>
            <a:lvl2pPr lvl="1" rtl="0">
              <a:spcBef>
                <a:spcPts val="0"/>
              </a:spcBef>
              <a:spcAft>
                <a:spcPts val="0"/>
              </a:spcAft>
              <a:buClr>
                <a:srgbClr val="5500FF"/>
              </a:buClr>
              <a:buSzPts val="4800"/>
              <a:buNone/>
              <a:defRPr sz="4800">
                <a:solidFill>
                  <a:srgbClr val="5500FF"/>
                </a:solidFill>
              </a:defRPr>
            </a:lvl2pPr>
            <a:lvl3pPr lvl="2" rtl="0">
              <a:spcBef>
                <a:spcPts val="0"/>
              </a:spcBef>
              <a:spcAft>
                <a:spcPts val="0"/>
              </a:spcAft>
              <a:buClr>
                <a:srgbClr val="5500FF"/>
              </a:buClr>
              <a:buSzPts val="4800"/>
              <a:buNone/>
              <a:defRPr sz="4800">
                <a:solidFill>
                  <a:srgbClr val="5500FF"/>
                </a:solidFill>
              </a:defRPr>
            </a:lvl3pPr>
            <a:lvl4pPr lvl="3" rtl="0">
              <a:spcBef>
                <a:spcPts val="0"/>
              </a:spcBef>
              <a:spcAft>
                <a:spcPts val="0"/>
              </a:spcAft>
              <a:buClr>
                <a:srgbClr val="5500FF"/>
              </a:buClr>
              <a:buSzPts val="4800"/>
              <a:buNone/>
              <a:defRPr sz="4800">
                <a:solidFill>
                  <a:srgbClr val="5500FF"/>
                </a:solidFill>
              </a:defRPr>
            </a:lvl4pPr>
            <a:lvl5pPr lvl="4" rtl="0">
              <a:spcBef>
                <a:spcPts val="0"/>
              </a:spcBef>
              <a:spcAft>
                <a:spcPts val="0"/>
              </a:spcAft>
              <a:buClr>
                <a:srgbClr val="5500FF"/>
              </a:buClr>
              <a:buSzPts val="4800"/>
              <a:buNone/>
              <a:defRPr sz="4800">
                <a:solidFill>
                  <a:srgbClr val="5500FF"/>
                </a:solidFill>
              </a:defRPr>
            </a:lvl5pPr>
            <a:lvl6pPr lvl="5" rtl="0">
              <a:spcBef>
                <a:spcPts val="0"/>
              </a:spcBef>
              <a:spcAft>
                <a:spcPts val="0"/>
              </a:spcAft>
              <a:buClr>
                <a:srgbClr val="5500FF"/>
              </a:buClr>
              <a:buSzPts val="4800"/>
              <a:buNone/>
              <a:defRPr sz="4800">
                <a:solidFill>
                  <a:srgbClr val="5500FF"/>
                </a:solidFill>
              </a:defRPr>
            </a:lvl6pPr>
            <a:lvl7pPr lvl="6" rtl="0">
              <a:spcBef>
                <a:spcPts val="0"/>
              </a:spcBef>
              <a:spcAft>
                <a:spcPts val="0"/>
              </a:spcAft>
              <a:buClr>
                <a:srgbClr val="5500FF"/>
              </a:buClr>
              <a:buSzPts val="4800"/>
              <a:buNone/>
              <a:defRPr sz="4800">
                <a:solidFill>
                  <a:srgbClr val="5500FF"/>
                </a:solidFill>
              </a:defRPr>
            </a:lvl7pPr>
            <a:lvl8pPr lvl="7" rtl="0">
              <a:spcBef>
                <a:spcPts val="0"/>
              </a:spcBef>
              <a:spcAft>
                <a:spcPts val="0"/>
              </a:spcAft>
              <a:buClr>
                <a:srgbClr val="5500FF"/>
              </a:buClr>
              <a:buSzPts val="4800"/>
              <a:buNone/>
              <a:defRPr sz="4800">
                <a:solidFill>
                  <a:srgbClr val="5500FF"/>
                </a:solidFill>
              </a:defRPr>
            </a:lvl8pPr>
            <a:lvl9pPr lvl="8" rtl="0">
              <a:spcBef>
                <a:spcPts val="0"/>
              </a:spcBef>
              <a:spcAft>
                <a:spcPts val="0"/>
              </a:spcAft>
              <a:buClr>
                <a:srgbClr val="5500FF"/>
              </a:buClr>
              <a:buSzPts val="4800"/>
              <a:buNone/>
              <a:defRPr sz="4800">
                <a:solidFill>
                  <a:srgbClr val="5500FF"/>
                </a:solidFill>
              </a:defRPr>
            </a:lvl9pPr>
          </a:lstStyle>
          <a:p/>
        </p:txBody>
      </p:sp>
      <p:sp>
        <p:nvSpPr>
          <p:cNvPr id="283" name="Google Shape;283;p6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pic>
        <p:nvPicPr>
          <p:cNvPr id="284" name="Google Shape;284;p64"/>
          <p:cNvPicPr preferRelativeResize="0"/>
          <p:nvPr/>
        </p:nvPicPr>
        <p:blipFill rotWithShape="1">
          <a:blip r:embed="rId2">
            <a:alphaModFix/>
          </a:blip>
          <a:srcRect b="0" l="0" r="0" t="0"/>
          <a:stretch/>
        </p:blipFill>
        <p:spPr>
          <a:xfrm>
            <a:off x="8423050" y="4330350"/>
            <a:ext cx="339950" cy="43215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dad práctica CARÁTULA">
  <p:cSld name="SECTION_HEADER_1_1_1">
    <p:bg>
      <p:bgPr>
        <a:solidFill>
          <a:srgbClr val="FCD300"/>
        </a:solidFill>
      </p:bgPr>
    </p:bg>
    <p:spTree>
      <p:nvGrpSpPr>
        <p:cNvPr id="285" name="Shape 285"/>
        <p:cNvGrpSpPr/>
        <p:nvPr/>
      </p:nvGrpSpPr>
      <p:grpSpPr>
        <a:xfrm>
          <a:off x="0" y="0"/>
          <a:ext cx="0" cy="0"/>
          <a:chOff x="0" y="0"/>
          <a:chExt cx="0" cy="0"/>
        </a:xfrm>
      </p:grpSpPr>
      <p:sp>
        <p:nvSpPr>
          <p:cNvPr id="286" name="Google Shape;286;p65"/>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0098"/>
              </a:buClr>
              <a:buSzPts val="3800"/>
              <a:buFont typeface="Rubik"/>
              <a:buNone/>
              <a:defRPr b="1" sz="3800">
                <a:solidFill>
                  <a:srgbClr val="430098"/>
                </a:solidFill>
                <a:latin typeface="Rubik"/>
                <a:ea typeface="Rubik"/>
                <a:cs typeface="Rubik"/>
                <a:sym typeface="Rubik"/>
              </a:defRPr>
            </a:lvl1pPr>
            <a:lvl2pPr lvl="1" rtl="0">
              <a:spcBef>
                <a:spcPts val="0"/>
              </a:spcBef>
              <a:spcAft>
                <a:spcPts val="0"/>
              </a:spcAft>
              <a:buClr>
                <a:srgbClr val="430098"/>
              </a:buClr>
              <a:buSzPts val="3800"/>
              <a:buNone/>
              <a:defRPr sz="3800">
                <a:solidFill>
                  <a:srgbClr val="430098"/>
                </a:solidFill>
              </a:defRPr>
            </a:lvl2pPr>
            <a:lvl3pPr lvl="2" rtl="0">
              <a:spcBef>
                <a:spcPts val="0"/>
              </a:spcBef>
              <a:spcAft>
                <a:spcPts val="0"/>
              </a:spcAft>
              <a:buClr>
                <a:srgbClr val="430098"/>
              </a:buClr>
              <a:buSzPts val="3800"/>
              <a:buNone/>
              <a:defRPr sz="3800">
                <a:solidFill>
                  <a:srgbClr val="430098"/>
                </a:solidFill>
              </a:defRPr>
            </a:lvl3pPr>
            <a:lvl4pPr lvl="3" rtl="0">
              <a:spcBef>
                <a:spcPts val="0"/>
              </a:spcBef>
              <a:spcAft>
                <a:spcPts val="0"/>
              </a:spcAft>
              <a:buClr>
                <a:srgbClr val="430098"/>
              </a:buClr>
              <a:buSzPts val="3800"/>
              <a:buNone/>
              <a:defRPr sz="3800">
                <a:solidFill>
                  <a:srgbClr val="430098"/>
                </a:solidFill>
              </a:defRPr>
            </a:lvl4pPr>
            <a:lvl5pPr lvl="4" rtl="0">
              <a:spcBef>
                <a:spcPts val="0"/>
              </a:spcBef>
              <a:spcAft>
                <a:spcPts val="0"/>
              </a:spcAft>
              <a:buClr>
                <a:srgbClr val="430098"/>
              </a:buClr>
              <a:buSzPts val="3800"/>
              <a:buNone/>
              <a:defRPr sz="3800">
                <a:solidFill>
                  <a:srgbClr val="430098"/>
                </a:solidFill>
              </a:defRPr>
            </a:lvl5pPr>
            <a:lvl6pPr lvl="5" rtl="0">
              <a:spcBef>
                <a:spcPts val="0"/>
              </a:spcBef>
              <a:spcAft>
                <a:spcPts val="0"/>
              </a:spcAft>
              <a:buClr>
                <a:srgbClr val="430098"/>
              </a:buClr>
              <a:buSzPts val="3800"/>
              <a:buNone/>
              <a:defRPr sz="3800">
                <a:solidFill>
                  <a:srgbClr val="430098"/>
                </a:solidFill>
              </a:defRPr>
            </a:lvl6pPr>
            <a:lvl7pPr lvl="6" rtl="0">
              <a:spcBef>
                <a:spcPts val="0"/>
              </a:spcBef>
              <a:spcAft>
                <a:spcPts val="0"/>
              </a:spcAft>
              <a:buClr>
                <a:srgbClr val="430098"/>
              </a:buClr>
              <a:buSzPts val="3800"/>
              <a:buNone/>
              <a:defRPr sz="3800">
                <a:solidFill>
                  <a:srgbClr val="430098"/>
                </a:solidFill>
              </a:defRPr>
            </a:lvl7pPr>
            <a:lvl8pPr lvl="7" rtl="0">
              <a:spcBef>
                <a:spcPts val="0"/>
              </a:spcBef>
              <a:spcAft>
                <a:spcPts val="0"/>
              </a:spcAft>
              <a:buClr>
                <a:srgbClr val="430098"/>
              </a:buClr>
              <a:buSzPts val="3800"/>
              <a:buNone/>
              <a:defRPr sz="3800">
                <a:solidFill>
                  <a:srgbClr val="430098"/>
                </a:solidFill>
              </a:defRPr>
            </a:lvl8pPr>
            <a:lvl9pPr lvl="8" rtl="0">
              <a:spcBef>
                <a:spcPts val="0"/>
              </a:spcBef>
              <a:spcAft>
                <a:spcPts val="0"/>
              </a:spcAft>
              <a:buClr>
                <a:srgbClr val="430098"/>
              </a:buClr>
              <a:buSzPts val="3800"/>
              <a:buNone/>
              <a:defRPr sz="3800">
                <a:solidFill>
                  <a:srgbClr val="430098"/>
                </a:solidFill>
              </a:defRPr>
            </a:lvl9pPr>
          </a:lstStyle>
          <a:p/>
        </p:txBody>
      </p:sp>
      <p:pic>
        <p:nvPicPr>
          <p:cNvPr id="287" name="Google Shape;287;p65"/>
          <p:cNvPicPr preferRelativeResize="0"/>
          <p:nvPr/>
        </p:nvPicPr>
        <p:blipFill>
          <a:blip r:embed="rId2">
            <a:alphaModFix/>
          </a:blip>
          <a:stretch>
            <a:fillRect/>
          </a:stretch>
        </p:blipFill>
        <p:spPr>
          <a:xfrm>
            <a:off x="762000" y="3759644"/>
            <a:ext cx="490150" cy="620594"/>
          </a:xfrm>
          <a:prstGeom prst="rect">
            <a:avLst/>
          </a:prstGeom>
          <a:noFill/>
          <a:ln>
            <a:noFill/>
          </a:ln>
        </p:spPr>
      </p:pic>
      <p:pic>
        <p:nvPicPr>
          <p:cNvPr id="288" name="Google Shape;288;p65"/>
          <p:cNvPicPr preferRelativeResize="0"/>
          <p:nvPr/>
        </p:nvPicPr>
        <p:blipFill rotWithShape="1">
          <a:blip r:embed="rId3">
            <a:alphaModFix/>
          </a:blip>
          <a:srcRect b="17115" l="0" r="0" t="0"/>
          <a:stretch/>
        </p:blipFill>
        <p:spPr>
          <a:xfrm>
            <a:off x="6513700" y="2481275"/>
            <a:ext cx="1905024" cy="2662227"/>
          </a:xfrm>
          <a:prstGeom prst="rect">
            <a:avLst/>
          </a:prstGeom>
          <a:noFill/>
          <a:ln>
            <a:noFill/>
          </a:ln>
        </p:spPr>
      </p:pic>
      <p:sp>
        <p:nvSpPr>
          <p:cNvPr id="289" name="Google Shape;289;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a">
  <p:cSld name="CAPTION_ONLY_1">
    <p:spTree>
      <p:nvGrpSpPr>
        <p:cNvPr id="290" name="Shape 290"/>
        <p:cNvGrpSpPr/>
        <p:nvPr/>
      </p:nvGrpSpPr>
      <p:grpSpPr>
        <a:xfrm>
          <a:off x="0" y="0"/>
          <a:ext cx="0" cy="0"/>
          <a:chOff x="0" y="0"/>
          <a:chExt cx="0" cy="0"/>
        </a:xfrm>
      </p:grpSpPr>
      <p:sp>
        <p:nvSpPr>
          <p:cNvPr id="291" name="Google Shape;291;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atin typeface="Rubik"/>
                <a:ea typeface="Rubik"/>
                <a:cs typeface="Rubik"/>
                <a:sym typeface="Rubik"/>
              </a:defRPr>
            </a:lvl1pPr>
            <a:lvl2pPr lvl="1" rtl="0">
              <a:buNone/>
              <a:defRPr sz="1300">
                <a:latin typeface="Rubik"/>
                <a:ea typeface="Rubik"/>
                <a:cs typeface="Rubik"/>
                <a:sym typeface="Rubik"/>
              </a:defRPr>
            </a:lvl2pPr>
            <a:lvl3pPr lvl="2" rtl="0">
              <a:buNone/>
              <a:defRPr sz="1300">
                <a:latin typeface="Rubik"/>
                <a:ea typeface="Rubik"/>
                <a:cs typeface="Rubik"/>
                <a:sym typeface="Rubik"/>
              </a:defRPr>
            </a:lvl3pPr>
            <a:lvl4pPr lvl="3" rtl="0">
              <a:buNone/>
              <a:defRPr sz="1300">
                <a:latin typeface="Rubik"/>
                <a:ea typeface="Rubik"/>
                <a:cs typeface="Rubik"/>
                <a:sym typeface="Rubik"/>
              </a:defRPr>
            </a:lvl4pPr>
            <a:lvl5pPr lvl="4" rtl="0">
              <a:buNone/>
              <a:defRPr sz="1300">
                <a:latin typeface="Rubik"/>
                <a:ea typeface="Rubik"/>
                <a:cs typeface="Rubik"/>
                <a:sym typeface="Rubik"/>
              </a:defRPr>
            </a:lvl5pPr>
            <a:lvl6pPr lvl="5" rtl="0">
              <a:buNone/>
              <a:defRPr sz="1300">
                <a:latin typeface="Rubik"/>
                <a:ea typeface="Rubik"/>
                <a:cs typeface="Rubik"/>
                <a:sym typeface="Rubik"/>
              </a:defRPr>
            </a:lvl6pPr>
            <a:lvl7pPr lvl="6" rtl="0">
              <a:buNone/>
              <a:defRPr sz="1300">
                <a:latin typeface="Rubik"/>
                <a:ea typeface="Rubik"/>
                <a:cs typeface="Rubik"/>
                <a:sym typeface="Rubik"/>
              </a:defRPr>
            </a:lvl7pPr>
            <a:lvl8pPr lvl="7" rtl="0">
              <a:buNone/>
              <a:defRPr sz="1300">
                <a:latin typeface="Rubik"/>
                <a:ea typeface="Rubik"/>
                <a:cs typeface="Rubik"/>
                <a:sym typeface="Rubik"/>
              </a:defRPr>
            </a:lvl8pPr>
            <a:lvl9pPr lvl="8" rtl="0">
              <a:buNone/>
              <a:defRPr sz="13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_2">
  <p:cSld name="TITLE_ONLY_2">
    <p:bg>
      <p:bgPr>
        <a:solidFill>
          <a:srgbClr val="F3F3F3"/>
        </a:solidFill>
      </p:bgPr>
    </p:bg>
    <p:spTree>
      <p:nvGrpSpPr>
        <p:cNvPr id="292" name="Shape 292"/>
        <p:cNvGrpSpPr/>
        <p:nvPr/>
      </p:nvGrpSpPr>
      <p:grpSpPr>
        <a:xfrm>
          <a:off x="0" y="0"/>
          <a:ext cx="0" cy="0"/>
          <a:chOff x="0" y="0"/>
          <a:chExt cx="0" cy="0"/>
        </a:xfrm>
      </p:grpSpPr>
      <p:sp>
        <p:nvSpPr>
          <p:cNvPr id="293" name="Google Shape;293;p6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294" name="Google Shape;294;p67"/>
          <p:cNvSpPr/>
          <p:nvPr/>
        </p:nvSpPr>
        <p:spPr>
          <a:xfrm rot="-5400000">
            <a:off x="1182750" y="838850"/>
            <a:ext cx="41100" cy="745800"/>
          </a:xfrm>
          <a:prstGeom prst="rect">
            <a:avLst/>
          </a:prstGeom>
          <a:solidFill>
            <a:srgbClr val="55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67"/>
          <p:cNvSpPr txBox="1"/>
          <p:nvPr>
            <p:ph type="title"/>
          </p:nvPr>
        </p:nvSpPr>
        <p:spPr>
          <a:xfrm>
            <a:off x="727650" y="512675"/>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rgbClr val="5500FF"/>
                </a:solidFill>
                <a:latin typeface="Rubik"/>
                <a:ea typeface="Rubik"/>
                <a:cs typeface="Rubik"/>
                <a:sym typeface="Rubik"/>
              </a:defRPr>
            </a:lvl1pPr>
            <a:lvl2pPr lvl="1" rtl="0">
              <a:spcBef>
                <a:spcPts val="0"/>
              </a:spcBef>
              <a:spcAft>
                <a:spcPts val="0"/>
              </a:spcAft>
              <a:buNone/>
              <a:defRPr>
                <a:latin typeface="Rubik"/>
                <a:ea typeface="Rubik"/>
                <a:cs typeface="Rubik"/>
                <a:sym typeface="Rubik"/>
              </a:defRPr>
            </a:lvl2pPr>
            <a:lvl3pPr lvl="2" rtl="0">
              <a:spcBef>
                <a:spcPts val="0"/>
              </a:spcBef>
              <a:spcAft>
                <a:spcPts val="0"/>
              </a:spcAft>
              <a:buNone/>
              <a:defRPr>
                <a:latin typeface="Rubik"/>
                <a:ea typeface="Rubik"/>
                <a:cs typeface="Rubik"/>
                <a:sym typeface="Rubik"/>
              </a:defRPr>
            </a:lvl3pPr>
            <a:lvl4pPr lvl="3" rtl="0">
              <a:spcBef>
                <a:spcPts val="0"/>
              </a:spcBef>
              <a:spcAft>
                <a:spcPts val="0"/>
              </a:spcAft>
              <a:buNone/>
              <a:defRPr>
                <a:latin typeface="Rubik"/>
                <a:ea typeface="Rubik"/>
                <a:cs typeface="Rubik"/>
                <a:sym typeface="Rubik"/>
              </a:defRPr>
            </a:lvl4pPr>
            <a:lvl5pPr lvl="4" rtl="0">
              <a:spcBef>
                <a:spcPts val="0"/>
              </a:spcBef>
              <a:spcAft>
                <a:spcPts val="0"/>
              </a:spcAft>
              <a:buNone/>
              <a:defRPr>
                <a:latin typeface="Rubik"/>
                <a:ea typeface="Rubik"/>
                <a:cs typeface="Rubik"/>
                <a:sym typeface="Rubik"/>
              </a:defRPr>
            </a:lvl5pPr>
            <a:lvl6pPr lvl="5" rtl="0">
              <a:spcBef>
                <a:spcPts val="0"/>
              </a:spcBef>
              <a:spcAft>
                <a:spcPts val="0"/>
              </a:spcAft>
              <a:buNone/>
              <a:defRPr>
                <a:latin typeface="Rubik"/>
                <a:ea typeface="Rubik"/>
                <a:cs typeface="Rubik"/>
                <a:sym typeface="Rubik"/>
              </a:defRPr>
            </a:lvl6pPr>
            <a:lvl7pPr lvl="6" rtl="0">
              <a:spcBef>
                <a:spcPts val="0"/>
              </a:spcBef>
              <a:spcAft>
                <a:spcPts val="0"/>
              </a:spcAft>
              <a:buNone/>
              <a:defRPr>
                <a:latin typeface="Rubik"/>
                <a:ea typeface="Rubik"/>
                <a:cs typeface="Rubik"/>
                <a:sym typeface="Rubik"/>
              </a:defRPr>
            </a:lvl7pPr>
            <a:lvl8pPr lvl="7" rtl="0">
              <a:spcBef>
                <a:spcPts val="0"/>
              </a:spcBef>
              <a:spcAft>
                <a:spcPts val="0"/>
              </a:spcAft>
              <a:buNone/>
              <a:defRPr>
                <a:latin typeface="Rubik"/>
                <a:ea typeface="Rubik"/>
                <a:cs typeface="Rubik"/>
                <a:sym typeface="Rubik"/>
              </a:defRPr>
            </a:lvl8pPr>
            <a:lvl9pPr lvl="8" rtl="0">
              <a:spcBef>
                <a:spcPts val="0"/>
              </a:spcBef>
              <a:spcAft>
                <a:spcPts val="0"/>
              </a:spcAft>
              <a:buNone/>
              <a:defRPr>
                <a:latin typeface="Rubik"/>
                <a:ea typeface="Rubik"/>
                <a:cs typeface="Rubik"/>
                <a:sym typeface="Rubik"/>
              </a:defRPr>
            </a:lvl9pPr>
          </a:lstStyle>
          <a:p/>
        </p:txBody>
      </p:sp>
      <p:pic>
        <p:nvPicPr>
          <p:cNvPr id="296" name="Google Shape;296;p67"/>
          <p:cNvPicPr preferRelativeResize="0"/>
          <p:nvPr/>
        </p:nvPicPr>
        <p:blipFill rotWithShape="1">
          <a:blip r:embed="rId2">
            <a:alphaModFix/>
          </a:blip>
          <a:srcRect b="0" l="0" r="0" t="0"/>
          <a:stretch/>
        </p:blipFill>
        <p:spPr>
          <a:xfrm>
            <a:off x="8423050" y="4330350"/>
            <a:ext cx="339950" cy="43215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paso y Herramientas CARÁTULA">
  <p:cSld name="SECTION_HEADER_1">
    <p:bg>
      <p:bgPr>
        <a:solidFill>
          <a:srgbClr val="009BDE"/>
        </a:solidFill>
      </p:bgPr>
    </p:bg>
    <p:spTree>
      <p:nvGrpSpPr>
        <p:cNvPr id="297" name="Shape 297"/>
        <p:cNvGrpSpPr/>
        <p:nvPr/>
      </p:nvGrpSpPr>
      <p:grpSpPr>
        <a:xfrm>
          <a:off x="0" y="0"/>
          <a:ext cx="0" cy="0"/>
          <a:chOff x="0" y="0"/>
          <a:chExt cx="0" cy="0"/>
        </a:xfrm>
      </p:grpSpPr>
      <p:pic>
        <p:nvPicPr>
          <p:cNvPr id="298" name="Google Shape;298;p68"/>
          <p:cNvPicPr preferRelativeResize="0"/>
          <p:nvPr/>
        </p:nvPicPr>
        <p:blipFill rotWithShape="1">
          <a:blip r:embed="rId2">
            <a:alphaModFix/>
          </a:blip>
          <a:srcRect b="10793" l="0" r="0" t="6370"/>
          <a:stretch/>
        </p:blipFill>
        <p:spPr>
          <a:xfrm>
            <a:off x="6717350" y="2337299"/>
            <a:ext cx="1880875" cy="2412551"/>
          </a:xfrm>
          <a:prstGeom prst="rect">
            <a:avLst/>
          </a:prstGeom>
          <a:noFill/>
          <a:ln>
            <a:noFill/>
          </a:ln>
        </p:spPr>
      </p:pic>
      <p:pic>
        <p:nvPicPr>
          <p:cNvPr id="299" name="Google Shape;299;p68"/>
          <p:cNvPicPr preferRelativeResize="0"/>
          <p:nvPr/>
        </p:nvPicPr>
        <p:blipFill>
          <a:blip r:embed="rId3">
            <a:alphaModFix/>
          </a:blip>
          <a:stretch>
            <a:fillRect/>
          </a:stretch>
        </p:blipFill>
        <p:spPr>
          <a:xfrm>
            <a:off x="762000" y="3758400"/>
            <a:ext cx="490150" cy="623100"/>
          </a:xfrm>
          <a:prstGeom prst="rect">
            <a:avLst/>
          </a:prstGeom>
          <a:noFill/>
          <a:ln>
            <a:noFill/>
          </a:ln>
        </p:spPr>
      </p:pic>
      <p:sp>
        <p:nvSpPr>
          <p:cNvPr id="300" name="Google Shape;300;p68"/>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p:txBody>
      </p:sp>
      <p:sp>
        <p:nvSpPr>
          <p:cNvPr id="301" name="Google Shape;301;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atin typeface="Rubik"/>
                <a:ea typeface="Rubik"/>
                <a:cs typeface="Rubik"/>
                <a:sym typeface="Rubik"/>
              </a:defRPr>
            </a:lvl1pPr>
            <a:lvl2pPr lvl="1" rtl="0">
              <a:buNone/>
              <a:defRPr sz="1300">
                <a:latin typeface="Rubik"/>
                <a:ea typeface="Rubik"/>
                <a:cs typeface="Rubik"/>
                <a:sym typeface="Rubik"/>
              </a:defRPr>
            </a:lvl2pPr>
            <a:lvl3pPr lvl="2" rtl="0">
              <a:buNone/>
              <a:defRPr sz="1300">
                <a:latin typeface="Rubik"/>
                <a:ea typeface="Rubik"/>
                <a:cs typeface="Rubik"/>
                <a:sym typeface="Rubik"/>
              </a:defRPr>
            </a:lvl3pPr>
            <a:lvl4pPr lvl="3" rtl="0">
              <a:buNone/>
              <a:defRPr sz="1300">
                <a:latin typeface="Rubik"/>
                <a:ea typeface="Rubik"/>
                <a:cs typeface="Rubik"/>
                <a:sym typeface="Rubik"/>
              </a:defRPr>
            </a:lvl4pPr>
            <a:lvl5pPr lvl="4" rtl="0">
              <a:buNone/>
              <a:defRPr sz="1300">
                <a:latin typeface="Rubik"/>
                <a:ea typeface="Rubik"/>
                <a:cs typeface="Rubik"/>
                <a:sym typeface="Rubik"/>
              </a:defRPr>
            </a:lvl5pPr>
            <a:lvl6pPr lvl="5" rtl="0">
              <a:buNone/>
              <a:defRPr sz="1300">
                <a:latin typeface="Rubik"/>
                <a:ea typeface="Rubik"/>
                <a:cs typeface="Rubik"/>
                <a:sym typeface="Rubik"/>
              </a:defRPr>
            </a:lvl6pPr>
            <a:lvl7pPr lvl="6" rtl="0">
              <a:buNone/>
              <a:defRPr sz="1300">
                <a:latin typeface="Rubik"/>
                <a:ea typeface="Rubik"/>
                <a:cs typeface="Rubik"/>
                <a:sym typeface="Rubik"/>
              </a:defRPr>
            </a:lvl7pPr>
            <a:lvl8pPr lvl="7" rtl="0">
              <a:buNone/>
              <a:defRPr sz="1300">
                <a:latin typeface="Rubik"/>
                <a:ea typeface="Rubik"/>
                <a:cs typeface="Rubik"/>
                <a:sym typeface="Rubik"/>
              </a:defRPr>
            </a:lvl8pPr>
            <a:lvl9pPr lvl="8" rtl="0">
              <a:buNone/>
              <a:defRPr sz="13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paso y Herramientas 1">
  <p:cSld name="TITLE_AND_BODY_1">
    <p:bg>
      <p:bgPr>
        <a:noFill/>
      </p:bgPr>
    </p:bg>
    <p:spTree>
      <p:nvGrpSpPr>
        <p:cNvPr id="302" name="Shape 302"/>
        <p:cNvGrpSpPr/>
        <p:nvPr/>
      </p:nvGrpSpPr>
      <p:grpSpPr>
        <a:xfrm>
          <a:off x="0" y="0"/>
          <a:ext cx="0" cy="0"/>
          <a:chOff x="0" y="0"/>
          <a:chExt cx="0" cy="0"/>
        </a:xfrm>
      </p:grpSpPr>
      <p:sp>
        <p:nvSpPr>
          <p:cNvPr id="303" name="Google Shape;303;p69"/>
          <p:cNvSpPr/>
          <p:nvPr/>
        </p:nvSpPr>
        <p:spPr>
          <a:xfrm>
            <a:off x="0" y="5100"/>
            <a:ext cx="2014200" cy="51435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4" name="Google Shape;304;p69"/>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305" name="Google Shape;305;p69"/>
          <p:cNvSpPr txBox="1"/>
          <p:nvPr>
            <p:ph type="title"/>
          </p:nvPr>
        </p:nvSpPr>
        <p:spPr>
          <a:xfrm>
            <a:off x="288750" y="587675"/>
            <a:ext cx="1436700" cy="151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1800"/>
              <a:buNone/>
              <a:defRPr sz="1800">
                <a:solidFill>
                  <a:srgbClr val="FFFFFF"/>
                </a:solidFill>
              </a:defRPr>
            </a:lvl1pPr>
            <a:lvl2pPr lvl="1" rtl="0" algn="ctr">
              <a:spcBef>
                <a:spcPts val="0"/>
              </a:spcBef>
              <a:spcAft>
                <a:spcPts val="0"/>
              </a:spcAft>
              <a:buClr>
                <a:srgbClr val="FFFFFF"/>
              </a:buClr>
              <a:buSzPts val="1800"/>
              <a:buFont typeface="Rubik Light"/>
              <a:buNone/>
              <a:defRPr b="0" sz="1800">
                <a:solidFill>
                  <a:srgbClr val="FFFFFF"/>
                </a:solidFill>
                <a:latin typeface="Rubik Light"/>
                <a:ea typeface="Rubik Light"/>
                <a:cs typeface="Rubik Light"/>
                <a:sym typeface="Rubik Light"/>
              </a:defRPr>
            </a:lvl2pPr>
            <a:lvl3pPr lvl="2" rtl="0" algn="ctr">
              <a:spcBef>
                <a:spcPts val="0"/>
              </a:spcBef>
              <a:spcAft>
                <a:spcPts val="0"/>
              </a:spcAft>
              <a:buClr>
                <a:srgbClr val="FFFFFF"/>
              </a:buClr>
              <a:buSzPts val="1800"/>
              <a:buFont typeface="Rubik Light"/>
              <a:buNone/>
              <a:defRPr b="0" sz="1800">
                <a:solidFill>
                  <a:srgbClr val="FFFFFF"/>
                </a:solidFill>
                <a:latin typeface="Rubik Light"/>
                <a:ea typeface="Rubik Light"/>
                <a:cs typeface="Rubik Light"/>
                <a:sym typeface="Rubik Light"/>
              </a:defRPr>
            </a:lvl3pPr>
            <a:lvl4pPr lvl="3" rtl="0" algn="ctr">
              <a:spcBef>
                <a:spcPts val="0"/>
              </a:spcBef>
              <a:spcAft>
                <a:spcPts val="0"/>
              </a:spcAft>
              <a:buClr>
                <a:srgbClr val="FFFFFF"/>
              </a:buClr>
              <a:buSzPts val="1800"/>
              <a:buFont typeface="Rubik Light"/>
              <a:buNone/>
              <a:defRPr b="0" sz="1800">
                <a:solidFill>
                  <a:srgbClr val="FFFFFF"/>
                </a:solidFill>
                <a:latin typeface="Rubik Light"/>
                <a:ea typeface="Rubik Light"/>
                <a:cs typeface="Rubik Light"/>
                <a:sym typeface="Rubik Light"/>
              </a:defRPr>
            </a:lvl4pPr>
            <a:lvl5pPr lvl="4" rtl="0" algn="ctr">
              <a:spcBef>
                <a:spcPts val="0"/>
              </a:spcBef>
              <a:spcAft>
                <a:spcPts val="0"/>
              </a:spcAft>
              <a:buClr>
                <a:srgbClr val="FFFFFF"/>
              </a:buClr>
              <a:buSzPts val="1800"/>
              <a:buFont typeface="Rubik Light"/>
              <a:buNone/>
              <a:defRPr b="0" sz="1800">
                <a:solidFill>
                  <a:srgbClr val="FFFFFF"/>
                </a:solidFill>
                <a:latin typeface="Rubik Light"/>
                <a:ea typeface="Rubik Light"/>
                <a:cs typeface="Rubik Light"/>
                <a:sym typeface="Rubik Light"/>
              </a:defRPr>
            </a:lvl5pPr>
            <a:lvl6pPr lvl="5" rtl="0" algn="ctr">
              <a:spcBef>
                <a:spcPts val="0"/>
              </a:spcBef>
              <a:spcAft>
                <a:spcPts val="0"/>
              </a:spcAft>
              <a:buClr>
                <a:srgbClr val="FFFFFF"/>
              </a:buClr>
              <a:buSzPts val="1800"/>
              <a:buFont typeface="Rubik Light"/>
              <a:buNone/>
              <a:defRPr b="0" sz="1800">
                <a:solidFill>
                  <a:srgbClr val="FFFFFF"/>
                </a:solidFill>
                <a:latin typeface="Rubik Light"/>
                <a:ea typeface="Rubik Light"/>
                <a:cs typeface="Rubik Light"/>
                <a:sym typeface="Rubik Light"/>
              </a:defRPr>
            </a:lvl6pPr>
            <a:lvl7pPr lvl="6" rtl="0" algn="ctr">
              <a:spcBef>
                <a:spcPts val="0"/>
              </a:spcBef>
              <a:spcAft>
                <a:spcPts val="0"/>
              </a:spcAft>
              <a:buClr>
                <a:srgbClr val="FFFFFF"/>
              </a:buClr>
              <a:buSzPts val="1800"/>
              <a:buFont typeface="Rubik Light"/>
              <a:buNone/>
              <a:defRPr b="0" sz="1800">
                <a:solidFill>
                  <a:srgbClr val="FFFFFF"/>
                </a:solidFill>
                <a:latin typeface="Rubik Light"/>
                <a:ea typeface="Rubik Light"/>
                <a:cs typeface="Rubik Light"/>
                <a:sym typeface="Rubik Light"/>
              </a:defRPr>
            </a:lvl7pPr>
            <a:lvl8pPr lvl="7" rtl="0" algn="ctr">
              <a:spcBef>
                <a:spcPts val="0"/>
              </a:spcBef>
              <a:spcAft>
                <a:spcPts val="0"/>
              </a:spcAft>
              <a:buClr>
                <a:srgbClr val="FFFFFF"/>
              </a:buClr>
              <a:buSzPts val="1800"/>
              <a:buFont typeface="Rubik Light"/>
              <a:buNone/>
              <a:defRPr b="0" sz="1800">
                <a:solidFill>
                  <a:srgbClr val="FFFFFF"/>
                </a:solidFill>
                <a:latin typeface="Rubik Light"/>
                <a:ea typeface="Rubik Light"/>
                <a:cs typeface="Rubik Light"/>
                <a:sym typeface="Rubik Light"/>
              </a:defRPr>
            </a:lvl8pPr>
            <a:lvl9pPr lvl="8" rtl="0" algn="ctr">
              <a:spcBef>
                <a:spcPts val="0"/>
              </a:spcBef>
              <a:spcAft>
                <a:spcPts val="0"/>
              </a:spcAft>
              <a:buClr>
                <a:srgbClr val="FFFFFF"/>
              </a:buClr>
              <a:buSzPts val="1800"/>
              <a:buFont typeface="Rubik Light"/>
              <a:buNone/>
              <a:defRPr b="0" sz="1800">
                <a:solidFill>
                  <a:srgbClr val="FFFFFF"/>
                </a:solidFill>
                <a:latin typeface="Rubik Light"/>
                <a:ea typeface="Rubik Light"/>
                <a:cs typeface="Rubik Light"/>
                <a:sym typeface="Rubik Light"/>
              </a:defRPr>
            </a:lvl9pPr>
          </a:lstStyle>
          <a:p/>
        </p:txBody>
      </p:sp>
      <p:sp>
        <p:nvSpPr>
          <p:cNvPr id="306" name="Google Shape;306;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1">
  <p:cSld name="SECTION_HEADER_1_6">
    <p:bg>
      <p:bgPr>
        <a:solidFill>
          <a:srgbClr val="5500FF"/>
        </a:solidFill>
      </p:bgPr>
    </p:bg>
    <p:spTree>
      <p:nvGrpSpPr>
        <p:cNvPr id="307" name="Shape 307"/>
        <p:cNvGrpSpPr/>
        <p:nvPr/>
      </p:nvGrpSpPr>
      <p:grpSpPr>
        <a:xfrm>
          <a:off x="0" y="0"/>
          <a:ext cx="0" cy="0"/>
          <a:chOff x="0" y="0"/>
          <a:chExt cx="0" cy="0"/>
        </a:xfrm>
      </p:grpSpPr>
      <p:grpSp>
        <p:nvGrpSpPr>
          <p:cNvPr id="308" name="Google Shape;308;p70"/>
          <p:cNvGrpSpPr/>
          <p:nvPr/>
        </p:nvGrpSpPr>
        <p:grpSpPr>
          <a:xfrm>
            <a:off x="830392" y="1191256"/>
            <a:ext cx="745763" cy="45826"/>
            <a:chOff x="4580561" y="2589004"/>
            <a:chExt cx="1064464" cy="25200"/>
          </a:xfrm>
        </p:grpSpPr>
        <p:sp>
          <p:nvSpPr>
            <p:cNvPr id="309" name="Google Shape;309;p7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7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 name="Google Shape;311;p7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600"/>
              <a:buFont typeface="Rubik Light"/>
              <a:buNone/>
              <a:defRPr b="0" sz="2600">
                <a:solidFill>
                  <a:schemeClr val="lt1"/>
                </a:solidFill>
                <a:latin typeface="Rubik Light"/>
                <a:ea typeface="Rubik Light"/>
                <a:cs typeface="Rubik Light"/>
                <a:sym typeface="Rubik Light"/>
              </a:defRPr>
            </a:lvl1pPr>
            <a:lvl2pPr lvl="1" rtl="0">
              <a:spcBef>
                <a:spcPts val="0"/>
              </a:spcBef>
              <a:spcAft>
                <a:spcPts val="0"/>
              </a:spcAft>
              <a:buClr>
                <a:schemeClr val="lt1"/>
              </a:buClr>
              <a:buSzPts val="3600"/>
              <a:buFont typeface="Rubik Light"/>
              <a:buNone/>
              <a:defRPr b="0" sz="3600">
                <a:solidFill>
                  <a:schemeClr val="lt1"/>
                </a:solidFill>
                <a:latin typeface="Rubik Light"/>
                <a:ea typeface="Rubik Light"/>
                <a:cs typeface="Rubik Light"/>
                <a:sym typeface="Rubik Light"/>
              </a:defRPr>
            </a:lvl2pPr>
            <a:lvl3pPr lvl="2" rtl="0">
              <a:spcBef>
                <a:spcPts val="0"/>
              </a:spcBef>
              <a:spcAft>
                <a:spcPts val="0"/>
              </a:spcAft>
              <a:buClr>
                <a:schemeClr val="lt1"/>
              </a:buClr>
              <a:buSzPts val="3600"/>
              <a:buFont typeface="Rubik Light"/>
              <a:buNone/>
              <a:defRPr b="0" sz="3600">
                <a:solidFill>
                  <a:schemeClr val="lt1"/>
                </a:solidFill>
                <a:latin typeface="Rubik Light"/>
                <a:ea typeface="Rubik Light"/>
                <a:cs typeface="Rubik Light"/>
                <a:sym typeface="Rubik Light"/>
              </a:defRPr>
            </a:lvl3pPr>
            <a:lvl4pPr lvl="3" rtl="0">
              <a:spcBef>
                <a:spcPts val="0"/>
              </a:spcBef>
              <a:spcAft>
                <a:spcPts val="0"/>
              </a:spcAft>
              <a:buClr>
                <a:schemeClr val="lt1"/>
              </a:buClr>
              <a:buSzPts val="3600"/>
              <a:buFont typeface="Rubik Light"/>
              <a:buNone/>
              <a:defRPr b="0" sz="3600">
                <a:solidFill>
                  <a:schemeClr val="lt1"/>
                </a:solidFill>
                <a:latin typeface="Rubik Light"/>
                <a:ea typeface="Rubik Light"/>
                <a:cs typeface="Rubik Light"/>
                <a:sym typeface="Rubik Light"/>
              </a:defRPr>
            </a:lvl4pPr>
            <a:lvl5pPr lvl="4" rtl="0">
              <a:spcBef>
                <a:spcPts val="0"/>
              </a:spcBef>
              <a:spcAft>
                <a:spcPts val="0"/>
              </a:spcAft>
              <a:buClr>
                <a:schemeClr val="lt1"/>
              </a:buClr>
              <a:buSzPts val="3600"/>
              <a:buFont typeface="Rubik Light"/>
              <a:buNone/>
              <a:defRPr b="0" sz="3600">
                <a:solidFill>
                  <a:schemeClr val="lt1"/>
                </a:solidFill>
                <a:latin typeface="Rubik Light"/>
                <a:ea typeface="Rubik Light"/>
                <a:cs typeface="Rubik Light"/>
                <a:sym typeface="Rubik Light"/>
              </a:defRPr>
            </a:lvl5pPr>
            <a:lvl6pPr lvl="5" rtl="0">
              <a:spcBef>
                <a:spcPts val="0"/>
              </a:spcBef>
              <a:spcAft>
                <a:spcPts val="0"/>
              </a:spcAft>
              <a:buClr>
                <a:schemeClr val="lt1"/>
              </a:buClr>
              <a:buSzPts val="3600"/>
              <a:buFont typeface="Rubik Light"/>
              <a:buNone/>
              <a:defRPr b="0" sz="3600">
                <a:solidFill>
                  <a:schemeClr val="lt1"/>
                </a:solidFill>
                <a:latin typeface="Rubik Light"/>
                <a:ea typeface="Rubik Light"/>
                <a:cs typeface="Rubik Light"/>
                <a:sym typeface="Rubik Light"/>
              </a:defRPr>
            </a:lvl6pPr>
            <a:lvl7pPr lvl="6" rtl="0">
              <a:spcBef>
                <a:spcPts val="0"/>
              </a:spcBef>
              <a:spcAft>
                <a:spcPts val="0"/>
              </a:spcAft>
              <a:buClr>
                <a:schemeClr val="lt1"/>
              </a:buClr>
              <a:buSzPts val="3600"/>
              <a:buFont typeface="Rubik Light"/>
              <a:buNone/>
              <a:defRPr b="0" sz="3600">
                <a:solidFill>
                  <a:schemeClr val="lt1"/>
                </a:solidFill>
                <a:latin typeface="Rubik Light"/>
                <a:ea typeface="Rubik Light"/>
                <a:cs typeface="Rubik Light"/>
                <a:sym typeface="Rubik Light"/>
              </a:defRPr>
            </a:lvl7pPr>
            <a:lvl8pPr lvl="7" rtl="0">
              <a:spcBef>
                <a:spcPts val="0"/>
              </a:spcBef>
              <a:spcAft>
                <a:spcPts val="0"/>
              </a:spcAft>
              <a:buClr>
                <a:schemeClr val="lt1"/>
              </a:buClr>
              <a:buSzPts val="3600"/>
              <a:buFont typeface="Rubik Light"/>
              <a:buNone/>
              <a:defRPr b="0" sz="3600">
                <a:solidFill>
                  <a:schemeClr val="lt1"/>
                </a:solidFill>
                <a:latin typeface="Rubik Light"/>
                <a:ea typeface="Rubik Light"/>
                <a:cs typeface="Rubik Light"/>
                <a:sym typeface="Rubik Light"/>
              </a:defRPr>
            </a:lvl8pPr>
            <a:lvl9pPr lvl="8" rtl="0">
              <a:spcBef>
                <a:spcPts val="0"/>
              </a:spcBef>
              <a:spcAft>
                <a:spcPts val="0"/>
              </a:spcAft>
              <a:buClr>
                <a:schemeClr val="lt1"/>
              </a:buClr>
              <a:buSzPts val="3600"/>
              <a:buFont typeface="Rubik Light"/>
              <a:buNone/>
              <a:defRPr b="0" sz="3600">
                <a:solidFill>
                  <a:schemeClr val="lt1"/>
                </a:solidFill>
                <a:latin typeface="Rubik Light"/>
                <a:ea typeface="Rubik Light"/>
                <a:cs typeface="Rubik Light"/>
                <a:sym typeface="Rubik Light"/>
              </a:defRPr>
            </a:lvl9pPr>
          </a:lstStyle>
          <a:p/>
        </p:txBody>
      </p:sp>
      <p:sp>
        <p:nvSpPr>
          <p:cNvPr id="312" name="Google Shape;312;p7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
        <p:nvSpPr>
          <p:cNvPr id="313" name="Google Shape;313;p70"/>
          <p:cNvSpPr txBox="1"/>
          <p:nvPr>
            <p:ph idx="2" type="title"/>
          </p:nvPr>
        </p:nvSpPr>
        <p:spPr>
          <a:xfrm>
            <a:off x="727650" y="512675"/>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rgbClr val="FFFFFF"/>
                </a:solidFill>
                <a:latin typeface="Rubik"/>
                <a:ea typeface="Rubik"/>
                <a:cs typeface="Rubik"/>
                <a:sym typeface="Rubik"/>
              </a:defRPr>
            </a:lvl1pPr>
            <a:lvl2pPr lvl="1" rtl="0">
              <a:spcBef>
                <a:spcPts val="0"/>
              </a:spcBef>
              <a:spcAft>
                <a:spcPts val="0"/>
              </a:spcAft>
              <a:buNone/>
              <a:defRPr>
                <a:solidFill>
                  <a:srgbClr val="FFFFFF"/>
                </a:solidFill>
                <a:latin typeface="Rubik"/>
                <a:ea typeface="Rubik"/>
                <a:cs typeface="Rubik"/>
                <a:sym typeface="Rubik"/>
              </a:defRPr>
            </a:lvl2pPr>
            <a:lvl3pPr lvl="2" rtl="0">
              <a:spcBef>
                <a:spcPts val="0"/>
              </a:spcBef>
              <a:spcAft>
                <a:spcPts val="0"/>
              </a:spcAft>
              <a:buNone/>
              <a:defRPr>
                <a:solidFill>
                  <a:srgbClr val="FFFFFF"/>
                </a:solidFill>
                <a:latin typeface="Rubik"/>
                <a:ea typeface="Rubik"/>
                <a:cs typeface="Rubik"/>
                <a:sym typeface="Rubik"/>
              </a:defRPr>
            </a:lvl3pPr>
            <a:lvl4pPr lvl="3" rtl="0">
              <a:spcBef>
                <a:spcPts val="0"/>
              </a:spcBef>
              <a:spcAft>
                <a:spcPts val="0"/>
              </a:spcAft>
              <a:buNone/>
              <a:defRPr>
                <a:solidFill>
                  <a:srgbClr val="FFFFFF"/>
                </a:solidFill>
                <a:latin typeface="Rubik"/>
                <a:ea typeface="Rubik"/>
                <a:cs typeface="Rubik"/>
                <a:sym typeface="Rubik"/>
              </a:defRPr>
            </a:lvl4pPr>
            <a:lvl5pPr lvl="4" rtl="0">
              <a:spcBef>
                <a:spcPts val="0"/>
              </a:spcBef>
              <a:spcAft>
                <a:spcPts val="0"/>
              </a:spcAft>
              <a:buNone/>
              <a:defRPr>
                <a:solidFill>
                  <a:srgbClr val="FFFFFF"/>
                </a:solidFill>
                <a:latin typeface="Rubik"/>
                <a:ea typeface="Rubik"/>
                <a:cs typeface="Rubik"/>
                <a:sym typeface="Rubik"/>
              </a:defRPr>
            </a:lvl5pPr>
            <a:lvl6pPr lvl="5" rtl="0">
              <a:spcBef>
                <a:spcPts val="0"/>
              </a:spcBef>
              <a:spcAft>
                <a:spcPts val="0"/>
              </a:spcAft>
              <a:buNone/>
              <a:defRPr>
                <a:solidFill>
                  <a:srgbClr val="FFFFFF"/>
                </a:solidFill>
                <a:latin typeface="Rubik"/>
                <a:ea typeface="Rubik"/>
                <a:cs typeface="Rubik"/>
                <a:sym typeface="Rubik"/>
              </a:defRPr>
            </a:lvl6pPr>
            <a:lvl7pPr lvl="6" rtl="0">
              <a:spcBef>
                <a:spcPts val="0"/>
              </a:spcBef>
              <a:spcAft>
                <a:spcPts val="0"/>
              </a:spcAft>
              <a:buNone/>
              <a:defRPr>
                <a:solidFill>
                  <a:srgbClr val="FFFFFF"/>
                </a:solidFill>
                <a:latin typeface="Rubik"/>
                <a:ea typeface="Rubik"/>
                <a:cs typeface="Rubik"/>
                <a:sym typeface="Rubik"/>
              </a:defRPr>
            </a:lvl7pPr>
            <a:lvl8pPr lvl="7" rtl="0">
              <a:spcBef>
                <a:spcPts val="0"/>
              </a:spcBef>
              <a:spcAft>
                <a:spcPts val="0"/>
              </a:spcAft>
              <a:buNone/>
              <a:defRPr>
                <a:solidFill>
                  <a:srgbClr val="FFFFFF"/>
                </a:solidFill>
                <a:latin typeface="Rubik"/>
                <a:ea typeface="Rubik"/>
                <a:cs typeface="Rubik"/>
                <a:sym typeface="Rubik"/>
              </a:defRPr>
            </a:lvl8pPr>
            <a:lvl9pPr lvl="8" rtl="0">
              <a:spcBef>
                <a:spcPts val="0"/>
              </a:spcBef>
              <a:spcAft>
                <a:spcPts val="0"/>
              </a:spcAft>
              <a:buNone/>
              <a:defRPr>
                <a:solidFill>
                  <a:srgbClr val="FFFFFF"/>
                </a:solidFill>
                <a:latin typeface="Rubik"/>
                <a:ea typeface="Rubik"/>
                <a:cs typeface="Rubik"/>
                <a:sym typeface="Rubik"/>
              </a:defRPr>
            </a:lvl9pPr>
          </a:lstStyle>
          <a:p/>
        </p:txBody>
      </p:sp>
      <p:pic>
        <p:nvPicPr>
          <p:cNvPr id="314" name="Google Shape;314;p70"/>
          <p:cNvPicPr preferRelativeResize="0"/>
          <p:nvPr/>
        </p:nvPicPr>
        <p:blipFill>
          <a:blip r:embed="rId2">
            <a:alphaModFix/>
          </a:blip>
          <a:stretch>
            <a:fillRect/>
          </a:stretch>
        </p:blipFill>
        <p:spPr>
          <a:xfrm>
            <a:off x="8423050" y="4330350"/>
            <a:ext cx="339950" cy="432150"/>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oría y Carrera CARÁTULA">
  <p:cSld name="SECTION_HEADER_1_1_2">
    <p:bg>
      <p:bgPr>
        <a:solidFill>
          <a:srgbClr val="E1446D"/>
        </a:solidFill>
      </p:bgPr>
    </p:bg>
    <p:spTree>
      <p:nvGrpSpPr>
        <p:cNvPr id="315" name="Shape 315"/>
        <p:cNvGrpSpPr/>
        <p:nvPr/>
      </p:nvGrpSpPr>
      <p:grpSpPr>
        <a:xfrm>
          <a:off x="0" y="0"/>
          <a:ext cx="0" cy="0"/>
          <a:chOff x="0" y="0"/>
          <a:chExt cx="0" cy="0"/>
        </a:xfrm>
      </p:grpSpPr>
      <p:pic>
        <p:nvPicPr>
          <p:cNvPr id="316" name="Google Shape;316;p71"/>
          <p:cNvPicPr preferRelativeResize="0"/>
          <p:nvPr/>
        </p:nvPicPr>
        <p:blipFill rotWithShape="1">
          <a:blip r:embed="rId2">
            <a:alphaModFix/>
          </a:blip>
          <a:srcRect b="10793" l="0" r="0" t="6370"/>
          <a:stretch/>
        </p:blipFill>
        <p:spPr>
          <a:xfrm>
            <a:off x="6717350" y="2337299"/>
            <a:ext cx="1880875" cy="2412551"/>
          </a:xfrm>
          <a:prstGeom prst="rect">
            <a:avLst/>
          </a:prstGeom>
          <a:noFill/>
          <a:ln>
            <a:noFill/>
          </a:ln>
        </p:spPr>
      </p:pic>
      <p:pic>
        <p:nvPicPr>
          <p:cNvPr id="317" name="Google Shape;317;p71"/>
          <p:cNvPicPr preferRelativeResize="0"/>
          <p:nvPr/>
        </p:nvPicPr>
        <p:blipFill rotWithShape="1">
          <a:blip r:embed="rId3">
            <a:alphaModFix/>
          </a:blip>
          <a:srcRect b="0" l="0" r="0" t="0"/>
          <a:stretch/>
        </p:blipFill>
        <p:spPr>
          <a:xfrm>
            <a:off x="762000" y="3758400"/>
            <a:ext cx="490150" cy="623100"/>
          </a:xfrm>
          <a:prstGeom prst="rect">
            <a:avLst/>
          </a:prstGeom>
          <a:noFill/>
          <a:ln>
            <a:noFill/>
          </a:ln>
        </p:spPr>
      </p:pic>
      <p:sp>
        <p:nvSpPr>
          <p:cNvPr id="318" name="Google Shape;318;p71"/>
          <p:cNvSpPr txBox="1"/>
          <p:nvPr>
            <p:ph type="title"/>
          </p:nvPr>
        </p:nvSpPr>
        <p:spPr>
          <a:xfrm>
            <a:off x="729450" y="587675"/>
            <a:ext cx="5511600" cy="151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lgn="l">
              <a:lnSpc>
                <a:spcPct val="100000"/>
              </a:lnSpc>
              <a:spcBef>
                <a:spcPts val="0"/>
              </a:spcBef>
              <a:spcAft>
                <a:spcPts val="0"/>
              </a:spcAft>
              <a:buClr>
                <a:srgbClr val="FFFFFF"/>
              </a:buClr>
              <a:buSzPts val="3800"/>
              <a:buNone/>
              <a:defRPr sz="3800">
                <a:solidFill>
                  <a:srgbClr val="FFFFFF"/>
                </a:solidFill>
              </a:defRPr>
            </a:lvl2pPr>
            <a:lvl3pPr lvl="2" rtl="0" algn="l">
              <a:lnSpc>
                <a:spcPct val="100000"/>
              </a:lnSpc>
              <a:spcBef>
                <a:spcPts val="0"/>
              </a:spcBef>
              <a:spcAft>
                <a:spcPts val="0"/>
              </a:spcAft>
              <a:buClr>
                <a:srgbClr val="FFFFFF"/>
              </a:buClr>
              <a:buSzPts val="3800"/>
              <a:buNone/>
              <a:defRPr sz="3800">
                <a:solidFill>
                  <a:srgbClr val="FFFFFF"/>
                </a:solidFill>
              </a:defRPr>
            </a:lvl3pPr>
            <a:lvl4pPr lvl="3" rtl="0" algn="l">
              <a:lnSpc>
                <a:spcPct val="100000"/>
              </a:lnSpc>
              <a:spcBef>
                <a:spcPts val="0"/>
              </a:spcBef>
              <a:spcAft>
                <a:spcPts val="0"/>
              </a:spcAft>
              <a:buClr>
                <a:srgbClr val="FFFFFF"/>
              </a:buClr>
              <a:buSzPts val="3800"/>
              <a:buNone/>
              <a:defRPr sz="3800">
                <a:solidFill>
                  <a:srgbClr val="FFFFFF"/>
                </a:solidFill>
              </a:defRPr>
            </a:lvl4pPr>
            <a:lvl5pPr lvl="4" rtl="0" algn="l">
              <a:lnSpc>
                <a:spcPct val="100000"/>
              </a:lnSpc>
              <a:spcBef>
                <a:spcPts val="0"/>
              </a:spcBef>
              <a:spcAft>
                <a:spcPts val="0"/>
              </a:spcAft>
              <a:buClr>
                <a:srgbClr val="FFFFFF"/>
              </a:buClr>
              <a:buSzPts val="3800"/>
              <a:buNone/>
              <a:defRPr sz="3800">
                <a:solidFill>
                  <a:srgbClr val="FFFFFF"/>
                </a:solidFill>
              </a:defRPr>
            </a:lvl5pPr>
            <a:lvl6pPr lvl="5" rtl="0" algn="l">
              <a:lnSpc>
                <a:spcPct val="100000"/>
              </a:lnSpc>
              <a:spcBef>
                <a:spcPts val="0"/>
              </a:spcBef>
              <a:spcAft>
                <a:spcPts val="0"/>
              </a:spcAft>
              <a:buClr>
                <a:srgbClr val="FFFFFF"/>
              </a:buClr>
              <a:buSzPts val="3800"/>
              <a:buNone/>
              <a:defRPr sz="3800">
                <a:solidFill>
                  <a:srgbClr val="FFFFFF"/>
                </a:solidFill>
              </a:defRPr>
            </a:lvl6pPr>
            <a:lvl7pPr lvl="6" rtl="0" algn="l">
              <a:lnSpc>
                <a:spcPct val="100000"/>
              </a:lnSpc>
              <a:spcBef>
                <a:spcPts val="0"/>
              </a:spcBef>
              <a:spcAft>
                <a:spcPts val="0"/>
              </a:spcAft>
              <a:buClr>
                <a:srgbClr val="FFFFFF"/>
              </a:buClr>
              <a:buSzPts val="3800"/>
              <a:buNone/>
              <a:defRPr sz="3800">
                <a:solidFill>
                  <a:srgbClr val="FFFFFF"/>
                </a:solidFill>
              </a:defRPr>
            </a:lvl7pPr>
            <a:lvl8pPr lvl="7" rtl="0" algn="l">
              <a:lnSpc>
                <a:spcPct val="100000"/>
              </a:lnSpc>
              <a:spcBef>
                <a:spcPts val="0"/>
              </a:spcBef>
              <a:spcAft>
                <a:spcPts val="0"/>
              </a:spcAft>
              <a:buClr>
                <a:srgbClr val="FFFFFF"/>
              </a:buClr>
              <a:buSzPts val="3800"/>
              <a:buNone/>
              <a:defRPr sz="3800">
                <a:solidFill>
                  <a:srgbClr val="FFFFFF"/>
                </a:solidFill>
              </a:defRPr>
            </a:lvl8pPr>
            <a:lvl9pPr lvl="8" rtl="0" algn="l">
              <a:lnSpc>
                <a:spcPct val="100000"/>
              </a:lnSpc>
              <a:spcBef>
                <a:spcPts val="0"/>
              </a:spcBef>
              <a:spcAft>
                <a:spcPts val="0"/>
              </a:spcAft>
              <a:buClr>
                <a:srgbClr val="FFFFFF"/>
              </a:buClr>
              <a:buSzPts val="3800"/>
              <a:buNone/>
              <a:defRPr sz="3800">
                <a:solidFill>
                  <a:srgbClr val="FFFFFF"/>
                </a:solidFill>
              </a:defRPr>
            </a:lvl9pPr>
          </a:lstStyle>
          <a:p/>
        </p:txBody>
      </p:sp>
      <p:sp>
        <p:nvSpPr>
          <p:cNvPr id="319" name="Google Shape;319;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atin typeface="Rubik"/>
                <a:ea typeface="Rubik"/>
                <a:cs typeface="Rubik"/>
                <a:sym typeface="Rubik"/>
              </a:defRPr>
            </a:lvl1pPr>
            <a:lvl2pPr lvl="1" rtl="0">
              <a:buNone/>
              <a:defRPr sz="1300">
                <a:latin typeface="Rubik"/>
                <a:ea typeface="Rubik"/>
                <a:cs typeface="Rubik"/>
                <a:sym typeface="Rubik"/>
              </a:defRPr>
            </a:lvl2pPr>
            <a:lvl3pPr lvl="2" rtl="0">
              <a:buNone/>
              <a:defRPr sz="1300">
                <a:latin typeface="Rubik"/>
                <a:ea typeface="Rubik"/>
                <a:cs typeface="Rubik"/>
                <a:sym typeface="Rubik"/>
              </a:defRPr>
            </a:lvl3pPr>
            <a:lvl4pPr lvl="3" rtl="0">
              <a:buNone/>
              <a:defRPr sz="1300">
                <a:latin typeface="Rubik"/>
                <a:ea typeface="Rubik"/>
                <a:cs typeface="Rubik"/>
                <a:sym typeface="Rubik"/>
              </a:defRPr>
            </a:lvl4pPr>
            <a:lvl5pPr lvl="4" rtl="0">
              <a:buNone/>
              <a:defRPr sz="1300">
                <a:latin typeface="Rubik"/>
                <a:ea typeface="Rubik"/>
                <a:cs typeface="Rubik"/>
                <a:sym typeface="Rubik"/>
              </a:defRPr>
            </a:lvl5pPr>
            <a:lvl6pPr lvl="5" rtl="0">
              <a:buNone/>
              <a:defRPr sz="1300">
                <a:latin typeface="Rubik"/>
                <a:ea typeface="Rubik"/>
                <a:cs typeface="Rubik"/>
                <a:sym typeface="Rubik"/>
              </a:defRPr>
            </a:lvl6pPr>
            <a:lvl7pPr lvl="6" rtl="0">
              <a:buNone/>
              <a:defRPr sz="1300">
                <a:latin typeface="Rubik"/>
                <a:ea typeface="Rubik"/>
                <a:cs typeface="Rubik"/>
                <a:sym typeface="Rubik"/>
              </a:defRPr>
            </a:lvl7pPr>
            <a:lvl8pPr lvl="7" rtl="0">
              <a:buNone/>
              <a:defRPr sz="1300">
                <a:latin typeface="Rubik"/>
                <a:ea typeface="Rubik"/>
                <a:cs typeface="Rubik"/>
                <a:sym typeface="Rubik"/>
              </a:defRPr>
            </a:lvl8pPr>
            <a:lvl9pPr lvl="8" rtl="0">
              <a:buNone/>
              <a:defRPr sz="13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d_Repaso" type="twoColTx">
  <p:cSld name="TITLE_AND_TWO_COLUMNS">
    <p:bg>
      <p:bgPr>
        <a:noFill/>
      </p:bgPr>
    </p:bg>
    <p:spTree>
      <p:nvGrpSpPr>
        <p:cNvPr id="39" name="Shape 39"/>
        <p:cNvGrpSpPr/>
        <p:nvPr/>
      </p:nvGrpSpPr>
      <p:grpSpPr>
        <a:xfrm>
          <a:off x="0" y="0"/>
          <a:ext cx="0" cy="0"/>
          <a:chOff x="0" y="0"/>
          <a:chExt cx="0" cy="0"/>
        </a:xfrm>
      </p:grpSpPr>
      <p:sp>
        <p:nvSpPr>
          <p:cNvPr id="40" name="Google Shape;40;p8"/>
          <p:cNvSpPr/>
          <p:nvPr/>
        </p:nvSpPr>
        <p:spPr>
          <a:xfrm>
            <a:off x="0" y="0"/>
            <a:ext cx="9144000" cy="11877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8"/>
          <p:cNvSpPr txBox="1"/>
          <p:nvPr>
            <p:ph type="title"/>
          </p:nvPr>
        </p:nvSpPr>
        <p:spPr>
          <a:xfrm>
            <a:off x="727650" y="169200"/>
            <a:ext cx="7808700" cy="1018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400"/>
              <a:buNone/>
              <a:defRPr sz="2400">
                <a:solidFill>
                  <a:srgbClr val="FFFFFF"/>
                </a:solidFill>
              </a:defRPr>
            </a:lvl1pPr>
            <a:lvl2pPr lvl="1" rtl="0">
              <a:spcBef>
                <a:spcPts val="0"/>
              </a:spcBef>
              <a:spcAft>
                <a:spcPts val="0"/>
              </a:spcAft>
              <a:buClr>
                <a:srgbClr val="FFFFFF"/>
              </a:buClr>
              <a:buSzPts val="2400"/>
              <a:buFont typeface="Rubik Light"/>
              <a:buNone/>
              <a:defRPr b="0" sz="2400">
                <a:solidFill>
                  <a:srgbClr val="FFFFFF"/>
                </a:solidFill>
                <a:latin typeface="Rubik Light"/>
                <a:ea typeface="Rubik Light"/>
                <a:cs typeface="Rubik Light"/>
                <a:sym typeface="Rubik Light"/>
              </a:defRPr>
            </a:lvl2pPr>
            <a:lvl3pPr lvl="2" rtl="0">
              <a:spcBef>
                <a:spcPts val="0"/>
              </a:spcBef>
              <a:spcAft>
                <a:spcPts val="0"/>
              </a:spcAft>
              <a:buClr>
                <a:srgbClr val="FFFFFF"/>
              </a:buClr>
              <a:buSzPts val="2400"/>
              <a:buFont typeface="Rubik Light"/>
              <a:buNone/>
              <a:defRPr b="0" sz="2400">
                <a:solidFill>
                  <a:srgbClr val="FFFFFF"/>
                </a:solidFill>
                <a:latin typeface="Rubik Light"/>
                <a:ea typeface="Rubik Light"/>
                <a:cs typeface="Rubik Light"/>
                <a:sym typeface="Rubik Light"/>
              </a:defRPr>
            </a:lvl3pPr>
            <a:lvl4pPr lvl="3" rtl="0">
              <a:spcBef>
                <a:spcPts val="0"/>
              </a:spcBef>
              <a:spcAft>
                <a:spcPts val="0"/>
              </a:spcAft>
              <a:buClr>
                <a:srgbClr val="FFFFFF"/>
              </a:buClr>
              <a:buSzPts val="2400"/>
              <a:buFont typeface="Rubik Light"/>
              <a:buNone/>
              <a:defRPr b="0" sz="2400">
                <a:solidFill>
                  <a:srgbClr val="FFFFFF"/>
                </a:solidFill>
                <a:latin typeface="Rubik Light"/>
                <a:ea typeface="Rubik Light"/>
                <a:cs typeface="Rubik Light"/>
                <a:sym typeface="Rubik Light"/>
              </a:defRPr>
            </a:lvl4pPr>
            <a:lvl5pPr lvl="4" rtl="0">
              <a:spcBef>
                <a:spcPts val="0"/>
              </a:spcBef>
              <a:spcAft>
                <a:spcPts val="0"/>
              </a:spcAft>
              <a:buClr>
                <a:srgbClr val="FFFFFF"/>
              </a:buClr>
              <a:buSzPts val="2400"/>
              <a:buFont typeface="Rubik Light"/>
              <a:buNone/>
              <a:defRPr b="0" sz="2400">
                <a:solidFill>
                  <a:srgbClr val="FFFFFF"/>
                </a:solidFill>
                <a:latin typeface="Rubik Light"/>
                <a:ea typeface="Rubik Light"/>
                <a:cs typeface="Rubik Light"/>
                <a:sym typeface="Rubik Light"/>
              </a:defRPr>
            </a:lvl5pPr>
            <a:lvl6pPr lvl="5" rtl="0">
              <a:spcBef>
                <a:spcPts val="0"/>
              </a:spcBef>
              <a:spcAft>
                <a:spcPts val="0"/>
              </a:spcAft>
              <a:buClr>
                <a:srgbClr val="FFFFFF"/>
              </a:buClr>
              <a:buSzPts val="2400"/>
              <a:buFont typeface="Rubik Light"/>
              <a:buNone/>
              <a:defRPr b="0" sz="2400">
                <a:solidFill>
                  <a:srgbClr val="FFFFFF"/>
                </a:solidFill>
                <a:latin typeface="Rubik Light"/>
                <a:ea typeface="Rubik Light"/>
                <a:cs typeface="Rubik Light"/>
                <a:sym typeface="Rubik Light"/>
              </a:defRPr>
            </a:lvl6pPr>
            <a:lvl7pPr lvl="6" rtl="0">
              <a:spcBef>
                <a:spcPts val="0"/>
              </a:spcBef>
              <a:spcAft>
                <a:spcPts val="0"/>
              </a:spcAft>
              <a:buClr>
                <a:srgbClr val="FFFFFF"/>
              </a:buClr>
              <a:buSzPts val="2400"/>
              <a:buFont typeface="Rubik Light"/>
              <a:buNone/>
              <a:defRPr b="0" sz="2400">
                <a:solidFill>
                  <a:srgbClr val="FFFFFF"/>
                </a:solidFill>
                <a:latin typeface="Rubik Light"/>
                <a:ea typeface="Rubik Light"/>
                <a:cs typeface="Rubik Light"/>
                <a:sym typeface="Rubik Light"/>
              </a:defRPr>
            </a:lvl7pPr>
            <a:lvl8pPr lvl="7" rtl="0">
              <a:spcBef>
                <a:spcPts val="0"/>
              </a:spcBef>
              <a:spcAft>
                <a:spcPts val="0"/>
              </a:spcAft>
              <a:buClr>
                <a:srgbClr val="FFFFFF"/>
              </a:buClr>
              <a:buSzPts val="2400"/>
              <a:buFont typeface="Rubik Light"/>
              <a:buNone/>
              <a:defRPr b="0" sz="2400">
                <a:solidFill>
                  <a:srgbClr val="FFFFFF"/>
                </a:solidFill>
                <a:latin typeface="Rubik Light"/>
                <a:ea typeface="Rubik Light"/>
                <a:cs typeface="Rubik Light"/>
                <a:sym typeface="Rubik Light"/>
              </a:defRPr>
            </a:lvl8pPr>
            <a:lvl9pPr lvl="8" rtl="0">
              <a:spcBef>
                <a:spcPts val="0"/>
              </a:spcBef>
              <a:spcAft>
                <a:spcPts val="0"/>
              </a:spcAft>
              <a:buClr>
                <a:srgbClr val="FFFFFF"/>
              </a:buClr>
              <a:buSzPts val="2400"/>
              <a:buFont typeface="Rubik Light"/>
              <a:buNone/>
              <a:defRPr b="0" sz="2400">
                <a:solidFill>
                  <a:srgbClr val="FFFFFF"/>
                </a:solidFill>
                <a:latin typeface="Rubik Light"/>
                <a:ea typeface="Rubik Light"/>
                <a:cs typeface="Rubik Light"/>
                <a:sym typeface="Rubik Light"/>
              </a:defRPr>
            </a:lvl9pPr>
          </a:lstStyle>
          <a:p/>
        </p:txBody>
      </p:sp>
      <p:sp>
        <p:nvSpPr>
          <p:cNvPr id="42" name="Google Shape;42;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_ONLY_4">
  <p:cSld name="CAPTION_ONLY_4">
    <p:spTree>
      <p:nvGrpSpPr>
        <p:cNvPr id="320" name="Shape 320"/>
        <p:cNvGrpSpPr/>
        <p:nvPr/>
      </p:nvGrpSpPr>
      <p:grpSpPr>
        <a:xfrm>
          <a:off x="0" y="0"/>
          <a:ext cx="0" cy="0"/>
          <a:chOff x="0" y="0"/>
          <a:chExt cx="0" cy="0"/>
        </a:xfrm>
      </p:grpSpPr>
      <p:sp>
        <p:nvSpPr>
          <p:cNvPr id="321" name="Google Shape;321;p7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Font typeface="Rubik"/>
              <a:buNone/>
              <a:defRPr>
                <a:latin typeface="Rubik"/>
                <a:ea typeface="Rubik"/>
                <a:cs typeface="Rubik"/>
                <a:sym typeface="Rubik"/>
              </a:defRPr>
            </a:lvl1pPr>
          </a:lstStyle>
          <a:p/>
        </p:txBody>
      </p:sp>
      <p:sp>
        <p:nvSpPr>
          <p:cNvPr id="322" name="Google Shape;322;p7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_ONLY_7">
  <p:cSld name="CAPTION_ONLY_7">
    <p:spTree>
      <p:nvGrpSpPr>
        <p:cNvPr id="323" name="Shape 323"/>
        <p:cNvGrpSpPr/>
        <p:nvPr/>
      </p:nvGrpSpPr>
      <p:grpSpPr>
        <a:xfrm>
          <a:off x="0" y="0"/>
          <a:ext cx="0" cy="0"/>
          <a:chOff x="0" y="0"/>
          <a:chExt cx="0" cy="0"/>
        </a:xfrm>
      </p:grpSpPr>
      <p:sp>
        <p:nvSpPr>
          <p:cNvPr id="324" name="Google Shape;324;p7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Font typeface="Rubik"/>
              <a:buNone/>
              <a:defRPr>
                <a:latin typeface="Rubik"/>
                <a:ea typeface="Rubik"/>
                <a:cs typeface="Rubik"/>
                <a:sym typeface="Rubik"/>
              </a:defRPr>
            </a:lvl1pPr>
          </a:lstStyle>
          <a:p/>
        </p:txBody>
      </p:sp>
      <p:sp>
        <p:nvSpPr>
          <p:cNvPr id="325" name="Google Shape;325;p7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_ONLY_8">
  <p:cSld name="CAPTION_ONLY_8">
    <p:spTree>
      <p:nvGrpSpPr>
        <p:cNvPr id="326" name="Shape 326"/>
        <p:cNvGrpSpPr/>
        <p:nvPr/>
      </p:nvGrpSpPr>
      <p:grpSpPr>
        <a:xfrm>
          <a:off x="0" y="0"/>
          <a:ext cx="0" cy="0"/>
          <a:chOff x="0" y="0"/>
          <a:chExt cx="0" cy="0"/>
        </a:xfrm>
      </p:grpSpPr>
      <p:sp>
        <p:nvSpPr>
          <p:cNvPr id="327" name="Google Shape;327;p7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Font typeface="Rubik"/>
              <a:buNone/>
              <a:defRPr>
                <a:latin typeface="Rubik"/>
                <a:ea typeface="Rubik"/>
                <a:cs typeface="Rubik"/>
                <a:sym typeface="Rubik"/>
              </a:defRPr>
            </a:lvl1pPr>
          </a:lstStyle>
          <a:p/>
        </p:txBody>
      </p:sp>
      <p:sp>
        <p:nvSpPr>
          <p:cNvPr id="328" name="Google Shape;328;p7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_ONLY_9">
  <p:cSld name="CAPTION_ONLY_9">
    <p:spTree>
      <p:nvGrpSpPr>
        <p:cNvPr id="329" name="Shape 329"/>
        <p:cNvGrpSpPr/>
        <p:nvPr/>
      </p:nvGrpSpPr>
      <p:grpSpPr>
        <a:xfrm>
          <a:off x="0" y="0"/>
          <a:ext cx="0" cy="0"/>
          <a:chOff x="0" y="0"/>
          <a:chExt cx="0" cy="0"/>
        </a:xfrm>
      </p:grpSpPr>
      <p:sp>
        <p:nvSpPr>
          <p:cNvPr id="330" name="Google Shape;330;p75"/>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Font typeface="Rubik"/>
              <a:buNone/>
              <a:defRPr>
                <a:latin typeface="Rubik"/>
                <a:ea typeface="Rubik"/>
                <a:cs typeface="Rubik"/>
                <a:sym typeface="Rubik"/>
              </a:defRPr>
            </a:lvl1pPr>
          </a:lstStyle>
          <a:p/>
        </p:txBody>
      </p:sp>
      <p:sp>
        <p:nvSpPr>
          <p:cNvPr id="331" name="Google Shape;331;p7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dad práctica 1">
  <p:cSld name="TITLE_AND_BODY_1_2_1">
    <p:bg>
      <p:bgPr>
        <a:noFill/>
      </p:bgPr>
    </p:bg>
    <p:spTree>
      <p:nvGrpSpPr>
        <p:cNvPr id="332" name="Shape 332"/>
        <p:cNvGrpSpPr/>
        <p:nvPr/>
      </p:nvGrpSpPr>
      <p:grpSpPr>
        <a:xfrm>
          <a:off x="0" y="0"/>
          <a:ext cx="0" cy="0"/>
          <a:chOff x="0" y="0"/>
          <a:chExt cx="0" cy="0"/>
        </a:xfrm>
      </p:grpSpPr>
      <p:sp>
        <p:nvSpPr>
          <p:cNvPr id="333" name="Google Shape;333;p76"/>
          <p:cNvSpPr/>
          <p:nvPr/>
        </p:nvSpPr>
        <p:spPr>
          <a:xfrm>
            <a:off x="0" y="5100"/>
            <a:ext cx="2014200" cy="5143500"/>
          </a:xfrm>
          <a:prstGeom prst="rect">
            <a:avLst/>
          </a:prstGeom>
          <a:solidFill>
            <a:srgbClr val="FCD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76"/>
          <p:cNvSpPr txBox="1"/>
          <p:nvPr>
            <p:ph type="title"/>
          </p:nvPr>
        </p:nvSpPr>
        <p:spPr>
          <a:xfrm>
            <a:off x="288750" y="587675"/>
            <a:ext cx="1436700" cy="1518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430098"/>
              </a:buClr>
              <a:buSzPts val="1800"/>
              <a:buNone/>
              <a:defRPr sz="1800">
                <a:solidFill>
                  <a:srgbClr val="430098"/>
                </a:solidFill>
              </a:defRPr>
            </a:lvl1pPr>
            <a:lvl2pPr lvl="1" rtl="0" algn="ctr">
              <a:lnSpc>
                <a:spcPct val="100000"/>
              </a:lnSpc>
              <a:spcBef>
                <a:spcPts val="0"/>
              </a:spcBef>
              <a:spcAft>
                <a:spcPts val="0"/>
              </a:spcAft>
              <a:buClr>
                <a:srgbClr val="430098"/>
              </a:buClr>
              <a:buSzPts val="1800"/>
              <a:buFont typeface="Rubik Light"/>
              <a:buNone/>
              <a:defRPr b="0" sz="1800">
                <a:solidFill>
                  <a:srgbClr val="430098"/>
                </a:solidFill>
                <a:latin typeface="Rubik Light"/>
                <a:ea typeface="Rubik Light"/>
                <a:cs typeface="Rubik Light"/>
                <a:sym typeface="Rubik Light"/>
              </a:defRPr>
            </a:lvl2pPr>
            <a:lvl3pPr lvl="2" rtl="0" algn="ctr">
              <a:lnSpc>
                <a:spcPct val="100000"/>
              </a:lnSpc>
              <a:spcBef>
                <a:spcPts val="0"/>
              </a:spcBef>
              <a:spcAft>
                <a:spcPts val="0"/>
              </a:spcAft>
              <a:buClr>
                <a:srgbClr val="430098"/>
              </a:buClr>
              <a:buSzPts val="1800"/>
              <a:buFont typeface="Rubik Light"/>
              <a:buNone/>
              <a:defRPr b="0" sz="1800">
                <a:solidFill>
                  <a:srgbClr val="430098"/>
                </a:solidFill>
                <a:latin typeface="Rubik Light"/>
                <a:ea typeface="Rubik Light"/>
                <a:cs typeface="Rubik Light"/>
                <a:sym typeface="Rubik Light"/>
              </a:defRPr>
            </a:lvl3pPr>
            <a:lvl4pPr lvl="3" rtl="0" algn="ctr">
              <a:lnSpc>
                <a:spcPct val="100000"/>
              </a:lnSpc>
              <a:spcBef>
                <a:spcPts val="0"/>
              </a:spcBef>
              <a:spcAft>
                <a:spcPts val="0"/>
              </a:spcAft>
              <a:buClr>
                <a:srgbClr val="430098"/>
              </a:buClr>
              <a:buSzPts val="1800"/>
              <a:buFont typeface="Rubik Light"/>
              <a:buNone/>
              <a:defRPr b="0" sz="1800">
                <a:solidFill>
                  <a:srgbClr val="430098"/>
                </a:solidFill>
                <a:latin typeface="Rubik Light"/>
                <a:ea typeface="Rubik Light"/>
                <a:cs typeface="Rubik Light"/>
                <a:sym typeface="Rubik Light"/>
              </a:defRPr>
            </a:lvl4pPr>
            <a:lvl5pPr lvl="4" rtl="0" algn="ctr">
              <a:lnSpc>
                <a:spcPct val="100000"/>
              </a:lnSpc>
              <a:spcBef>
                <a:spcPts val="0"/>
              </a:spcBef>
              <a:spcAft>
                <a:spcPts val="0"/>
              </a:spcAft>
              <a:buClr>
                <a:srgbClr val="430098"/>
              </a:buClr>
              <a:buSzPts val="1800"/>
              <a:buFont typeface="Rubik Light"/>
              <a:buNone/>
              <a:defRPr b="0" sz="1800">
                <a:solidFill>
                  <a:srgbClr val="430098"/>
                </a:solidFill>
                <a:latin typeface="Rubik Light"/>
                <a:ea typeface="Rubik Light"/>
                <a:cs typeface="Rubik Light"/>
                <a:sym typeface="Rubik Light"/>
              </a:defRPr>
            </a:lvl5pPr>
            <a:lvl6pPr lvl="5" rtl="0" algn="ctr">
              <a:lnSpc>
                <a:spcPct val="100000"/>
              </a:lnSpc>
              <a:spcBef>
                <a:spcPts val="0"/>
              </a:spcBef>
              <a:spcAft>
                <a:spcPts val="0"/>
              </a:spcAft>
              <a:buClr>
                <a:srgbClr val="430098"/>
              </a:buClr>
              <a:buSzPts val="1800"/>
              <a:buFont typeface="Rubik Light"/>
              <a:buNone/>
              <a:defRPr b="0" sz="1800">
                <a:solidFill>
                  <a:srgbClr val="430098"/>
                </a:solidFill>
                <a:latin typeface="Rubik Light"/>
                <a:ea typeface="Rubik Light"/>
                <a:cs typeface="Rubik Light"/>
                <a:sym typeface="Rubik Light"/>
              </a:defRPr>
            </a:lvl6pPr>
            <a:lvl7pPr lvl="6" rtl="0" algn="ctr">
              <a:lnSpc>
                <a:spcPct val="100000"/>
              </a:lnSpc>
              <a:spcBef>
                <a:spcPts val="0"/>
              </a:spcBef>
              <a:spcAft>
                <a:spcPts val="0"/>
              </a:spcAft>
              <a:buClr>
                <a:srgbClr val="430098"/>
              </a:buClr>
              <a:buSzPts val="1800"/>
              <a:buFont typeface="Rubik Light"/>
              <a:buNone/>
              <a:defRPr b="0" sz="1800">
                <a:solidFill>
                  <a:srgbClr val="430098"/>
                </a:solidFill>
                <a:latin typeface="Rubik Light"/>
                <a:ea typeface="Rubik Light"/>
                <a:cs typeface="Rubik Light"/>
                <a:sym typeface="Rubik Light"/>
              </a:defRPr>
            </a:lvl7pPr>
            <a:lvl8pPr lvl="7" rtl="0" algn="ctr">
              <a:lnSpc>
                <a:spcPct val="100000"/>
              </a:lnSpc>
              <a:spcBef>
                <a:spcPts val="0"/>
              </a:spcBef>
              <a:spcAft>
                <a:spcPts val="0"/>
              </a:spcAft>
              <a:buClr>
                <a:srgbClr val="430098"/>
              </a:buClr>
              <a:buSzPts val="1800"/>
              <a:buFont typeface="Rubik Light"/>
              <a:buNone/>
              <a:defRPr b="0" sz="1800">
                <a:solidFill>
                  <a:srgbClr val="430098"/>
                </a:solidFill>
                <a:latin typeface="Rubik Light"/>
                <a:ea typeface="Rubik Light"/>
                <a:cs typeface="Rubik Light"/>
                <a:sym typeface="Rubik Light"/>
              </a:defRPr>
            </a:lvl8pPr>
            <a:lvl9pPr lvl="8" rtl="0" algn="ctr">
              <a:lnSpc>
                <a:spcPct val="100000"/>
              </a:lnSpc>
              <a:spcBef>
                <a:spcPts val="0"/>
              </a:spcBef>
              <a:spcAft>
                <a:spcPts val="0"/>
              </a:spcAft>
              <a:buClr>
                <a:srgbClr val="430098"/>
              </a:buClr>
              <a:buSzPts val="1800"/>
              <a:buFont typeface="Rubik Light"/>
              <a:buNone/>
              <a:defRPr b="0" sz="1800">
                <a:solidFill>
                  <a:srgbClr val="430098"/>
                </a:solidFill>
                <a:latin typeface="Rubik Light"/>
                <a:ea typeface="Rubik Light"/>
                <a:cs typeface="Rubik Light"/>
                <a:sym typeface="Rubik Light"/>
              </a:defRPr>
            </a:lvl9pPr>
          </a:lstStyle>
          <a:p/>
        </p:txBody>
      </p:sp>
      <p:pic>
        <p:nvPicPr>
          <p:cNvPr id="335" name="Google Shape;335;p76"/>
          <p:cNvPicPr preferRelativeResize="0"/>
          <p:nvPr/>
        </p:nvPicPr>
        <p:blipFill rotWithShape="1">
          <a:blip r:embed="rId2">
            <a:alphaModFix/>
          </a:blip>
          <a:srcRect b="0" l="0" r="0" t="0"/>
          <a:stretch/>
        </p:blipFill>
        <p:spPr>
          <a:xfrm>
            <a:off x="762000" y="3759644"/>
            <a:ext cx="490150" cy="620594"/>
          </a:xfrm>
          <a:prstGeom prst="rect">
            <a:avLst/>
          </a:prstGeom>
          <a:noFill/>
          <a:ln>
            <a:noFill/>
          </a:ln>
        </p:spPr>
      </p:pic>
      <p:sp>
        <p:nvSpPr>
          <p:cNvPr id="336" name="Google Shape;336;p7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oría y Carrera 4">
  <p:cSld name="TITLE_AND_TWO_COLUMNS_1_2_1">
    <p:bg>
      <p:bgPr>
        <a:noFill/>
      </p:bgPr>
    </p:bg>
    <p:spTree>
      <p:nvGrpSpPr>
        <p:cNvPr id="337" name="Shape 337"/>
        <p:cNvGrpSpPr/>
        <p:nvPr/>
      </p:nvGrpSpPr>
      <p:grpSpPr>
        <a:xfrm>
          <a:off x="0" y="0"/>
          <a:ext cx="0" cy="0"/>
          <a:chOff x="0" y="0"/>
          <a:chExt cx="0" cy="0"/>
        </a:xfrm>
      </p:grpSpPr>
      <p:sp>
        <p:nvSpPr>
          <p:cNvPr id="338" name="Google Shape;338;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339" name="Google Shape;339;p77"/>
          <p:cNvGrpSpPr/>
          <p:nvPr/>
        </p:nvGrpSpPr>
        <p:grpSpPr>
          <a:xfrm>
            <a:off x="830392" y="1191256"/>
            <a:ext cx="745763" cy="45826"/>
            <a:chOff x="4580561" y="2589004"/>
            <a:chExt cx="1064464" cy="25200"/>
          </a:xfrm>
        </p:grpSpPr>
        <p:sp>
          <p:nvSpPr>
            <p:cNvPr id="340" name="Google Shape;340;p77"/>
            <p:cNvSpPr/>
            <p:nvPr/>
          </p:nvSpPr>
          <p:spPr>
            <a:xfrm rot="-5400000">
              <a:off x="5366325" y="2335504"/>
              <a:ext cx="25200" cy="532200"/>
            </a:xfrm>
            <a:prstGeom prst="rect">
              <a:avLst/>
            </a:prstGeom>
            <a:solidFill>
              <a:srgbClr val="430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77"/>
            <p:cNvSpPr/>
            <p:nvPr/>
          </p:nvSpPr>
          <p:spPr>
            <a:xfrm rot="-5400000">
              <a:off x="4836311" y="2333254"/>
              <a:ext cx="25200" cy="536700"/>
            </a:xfrm>
            <a:prstGeom prst="rect">
              <a:avLst/>
            </a:prstGeom>
            <a:solidFill>
              <a:srgbClr val="430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 name="Google Shape;342;p77"/>
          <p:cNvSpPr txBox="1"/>
          <p:nvPr/>
        </p:nvSpPr>
        <p:spPr>
          <a:xfrm>
            <a:off x="717025" y="445150"/>
            <a:ext cx="7839600" cy="74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430098"/>
              </a:buClr>
              <a:buSzPts val="2800"/>
              <a:buFont typeface="Rubik"/>
              <a:buNone/>
            </a:pPr>
            <a:r>
              <a:rPr b="1" lang="es" sz="2800">
                <a:solidFill>
                  <a:srgbClr val="430098"/>
                </a:solidFill>
                <a:latin typeface="Rubik"/>
                <a:ea typeface="Rubik"/>
                <a:cs typeface="Rubik"/>
                <a:sym typeface="Rubik"/>
              </a:rPr>
              <a:t>Para la próxima</a:t>
            </a:r>
            <a:endParaRPr b="1" sz="2800">
              <a:solidFill>
                <a:srgbClr val="430098"/>
              </a:solidFill>
              <a:latin typeface="Rubik"/>
              <a:ea typeface="Rubik"/>
              <a:cs typeface="Rubik"/>
              <a:sym typeface="Rubik"/>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e_Repaso">
  <p:cSld name="TITLE_AND_TWO_COLUMNS_1_2_1_1">
    <p:bg>
      <p:bgPr>
        <a:noFill/>
      </p:bgPr>
    </p:bg>
    <p:spTree>
      <p:nvGrpSpPr>
        <p:cNvPr id="43" name="Shape 43"/>
        <p:cNvGrpSpPr/>
        <p:nvPr/>
      </p:nvGrpSpPr>
      <p:grpSpPr>
        <a:xfrm>
          <a:off x="0" y="0"/>
          <a:ext cx="0" cy="0"/>
          <a:chOff x="0" y="0"/>
          <a:chExt cx="0" cy="0"/>
        </a:xfrm>
      </p:grpSpPr>
      <p:sp>
        <p:nvSpPr>
          <p:cNvPr id="44" name="Google Shape;44;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indent="0" lvl="0" marL="0" rtl="0" algn="r">
              <a:spcBef>
                <a:spcPts val="0"/>
              </a:spcBef>
              <a:spcAft>
                <a:spcPts val="0"/>
              </a:spcAft>
              <a:buNone/>
            </a:pPr>
            <a:fld id="{00000000-1234-1234-1234-123412341234}" type="slidenum">
              <a:rPr lang="es"/>
              <a:t>‹#›</a:t>
            </a:fld>
            <a:endParaRPr/>
          </a:p>
        </p:txBody>
      </p:sp>
      <p:grpSp>
        <p:nvGrpSpPr>
          <p:cNvPr id="45" name="Google Shape;45;p9"/>
          <p:cNvGrpSpPr/>
          <p:nvPr/>
        </p:nvGrpSpPr>
        <p:grpSpPr>
          <a:xfrm>
            <a:off x="830392" y="1191256"/>
            <a:ext cx="745763" cy="45826"/>
            <a:chOff x="4580561" y="2589004"/>
            <a:chExt cx="1064464" cy="25200"/>
          </a:xfrm>
        </p:grpSpPr>
        <p:sp>
          <p:nvSpPr>
            <p:cNvPr id="46" name="Google Shape;46;p9"/>
            <p:cNvSpPr/>
            <p:nvPr/>
          </p:nvSpPr>
          <p:spPr>
            <a:xfrm rot="-5400000">
              <a:off x="5366325" y="2335504"/>
              <a:ext cx="25200" cy="5322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4836311" y="2333254"/>
              <a:ext cx="25200" cy="536700"/>
            </a:xfrm>
            <a:prstGeom prst="rect">
              <a:avLst/>
            </a:prstGeom>
            <a:solidFill>
              <a:srgbClr val="009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 name="Google Shape;48;p9"/>
          <p:cNvSpPr txBox="1"/>
          <p:nvPr>
            <p:ph type="title"/>
          </p:nvPr>
        </p:nvSpPr>
        <p:spPr>
          <a:xfrm>
            <a:off x="729450" y="512675"/>
            <a:ext cx="8033400" cy="1049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9BDE"/>
              </a:buClr>
              <a:buSzPts val="2800"/>
              <a:buFont typeface="Rubik"/>
              <a:buNone/>
              <a:defRPr b="1">
                <a:solidFill>
                  <a:srgbClr val="009BDE"/>
                </a:solidFill>
                <a:latin typeface="Rubik"/>
                <a:ea typeface="Rubik"/>
                <a:cs typeface="Rubik"/>
                <a:sym typeface="Rubik"/>
              </a:defRPr>
            </a:lvl1pPr>
            <a:lvl2pPr lvl="1" rtl="0">
              <a:spcBef>
                <a:spcPts val="0"/>
              </a:spcBef>
              <a:spcAft>
                <a:spcPts val="0"/>
              </a:spcAft>
              <a:buClr>
                <a:srgbClr val="009BDE"/>
              </a:buClr>
              <a:buSzPts val="2800"/>
              <a:buNone/>
              <a:defRPr>
                <a:solidFill>
                  <a:srgbClr val="009BDE"/>
                </a:solidFill>
              </a:defRPr>
            </a:lvl2pPr>
            <a:lvl3pPr lvl="2" rtl="0">
              <a:spcBef>
                <a:spcPts val="0"/>
              </a:spcBef>
              <a:spcAft>
                <a:spcPts val="0"/>
              </a:spcAft>
              <a:buClr>
                <a:srgbClr val="009BDE"/>
              </a:buClr>
              <a:buSzPts val="2800"/>
              <a:buNone/>
              <a:defRPr>
                <a:solidFill>
                  <a:srgbClr val="009BDE"/>
                </a:solidFill>
              </a:defRPr>
            </a:lvl3pPr>
            <a:lvl4pPr lvl="3" rtl="0">
              <a:spcBef>
                <a:spcPts val="0"/>
              </a:spcBef>
              <a:spcAft>
                <a:spcPts val="0"/>
              </a:spcAft>
              <a:buClr>
                <a:srgbClr val="009BDE"/>
              </a:buClr>
              <a:buSzPts val="2800"/>
              <a:buNone/>
              <a:defRPr>
                <a:solidFill>
                  <a:srgbClr val="009BDE"/>
                </a:solidFill>
              </a:defRPr>
            </a:lvl4pPr>
            <a:lvl5pPr lvl="4" rtl="0">
              <a:spcBef>
                <a:spcPts val="0"/>
              </a:spcBef>
              <a:spcAft>
                <a:spcPts val="0"/>
              </a:spcAft>
              <a:buClr>
                <a:srgbClr val="009BDE"/>
              </a:buClr>
              <a:buSzPts val="2800"/>
              <a:buNone/>
              <a:defRPr>
                <a:solidFill>
                  <a:srgbClr val="009BDE"/>
                </a:solidFill>
              </a:defRPr>
            </a:lvl5pPr>
            <a:lvl6pPr lvl="5" rtl="0">
              <a:spcBef>
                <a:spcPts val="0"/>
              </a:spcBef>
              <a:spcAft>
                <a:spcPts val="0"/>
              </a:spcAft>
              <a:buClr>
                <a:srgbClr val="009BDE"/>
              </a:buClr>
              <a:buSzPts val="2800"/>
              <a:buNone/>
              <a:defRPr>
                <a:solidFill>
                  <a:srgbClr val="009BDE"/>
                </a:solidFill>
              </a:defRPr>
            </a:lvl6pPr>
            <a:lvl7pPr lvl="6" rtl="0">
              <a:spcBef>
                <a:spcPts val="0"/>
              </a:spcBef>
              <a:spcAft>
                <a:spcPts val="0"/>
              </a:spcAft>
              <a:buClr>
                <a:srgbClr val="009BDE"/>
              </a:buClr>
              <a:buSzPts val="2800"/>
              <a:buNone/>
              <a:defRPr>
                <a:solidFill>
                  <a:srgbClr val="009BDE"/>
                </a:solidFill>
              </a:defRPr>
            </a:lvl7pPr>
            <a:lvl8pPr lvl="7" rtl="0">
              <a:spcBef>
                <a:spcPts val="0"/>
              </a:spcBef>
              <a:spcAft>
                <a:spcPts val="0"/>
              </a:spcAft>
              <a:buClr>
                <a:srgbClr val="009BDE"/>
              </a:buClr>
              <a:buSzPts val="2800"/>
              <a:buNone/>
              <a:defRPr>
                <a:solidFill>
                  <a:srgbClr val="009BDE"/>
                </a:solidFill>
              </a:defRPr>
            </a:lvl8pPr>
            <a:lvl9pPr lvl="8" rtl="0">
              <a:spcBef>
                <a:spcPts val="0"/>
              </a:spcBef>
              <a:spcAft>
                <a:spcPts val="0"/>
              </a:spcAft>
              <a:buClr>
                <a:srgbClr val="009BDE"/>
              </a:buClr>
              <a:buSzPts val="2800"/>
              <a:buNone/>
              <a:defRPr>
                <a:solidFill>
                  <a:srgbClr val="009BDE"/>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a_Teoría_Carátula">
  <p:cSld name="SECTION_HEADER_1_1">
    <p:bg>
      <p:bgPr>
        <a:solidFill>
          <a:srgbClr val="E1446D"/>
        </a:solidFill>
      </p:bgPr>
    </p:bg>
    <p:spTree>
      <p:nvGrpSpPr>
        <p:cNvPr id="49" name="Shape 49"/>
        <p:cNvGrpSpPr/>
        <p:nvPr/>
      </p:nvGrpSpPr>
      <p:grpSpPr>
        <a:xfrm>
          <a:off x="0" y="0"/>
          <a:ext cx="0" cy="0"/>
          <a:chOff x="0" y="0"/>
          <a:chExt cx="0" cy="0"/>
        </a:xfrm>
      </p:grpSpPr>
      <p:pic>
        <p:nvPicPr>
          <p:cNvPr id="50" name="Google Shape;50;p10"/>
          <p:cNvPicPr preferRelativeResize="0"/>
          <p:nvPr/>
        </p:nvPicPr>
        <p:blipFill rotWithShape="1">
          <a:blip r:embed="rId2">
            <a:alphaModFix/>
          </a:blip>
          <a:srcRect b="10793" l="0" r="0" t="6370"/>
          <a:stretch/>
        </p:blipFill>
        <p:spPr>
          <a:xfrm>
            <a:off x="6717350" y="2337299"/>
            <a:ext cx="1880875" cy="2412551"/>
          </a:xfrm>
          <a:prstGeom prst="rect">
            <a:avLst/>
          </a:prstGeom>
          <a:noFill/>
          <a:ln>
            <a:noFill/>
          </a:ln>
        </p:spPr>
      </p:pic>
      <p:pic>
        <p:nvPicPr>
          <p:cNvPr id="51" name="Google Shape;51;p10"/>
          <p:cNvPicPr preferRelativeResize="0"/>
          <p:nvPr/>
        </p:nvPicPr>
        <p:blipFill>
          <a:blip r:embed="rId3">
            <a:alphaModFix/>
          </a:blip>
          <a:stretch>
            <a:fillRect/>
          </a:stretch>
        </p:blipFill>
        <p:spPr>
          <a:xfrm>
            <a:off x="762000" y="3758400"/>
            <a:ext cx="490150" cy="623100"/>
          </a:xfrm>
          <a:prstGeom prst="rect">
            <a:avLst/>
          </a:prstGeom>
          <a:noFill/>
          <a:ln>
            <a:noFill/>
          </a:ln>
        </p:spPr>
      </p:pic>
      <p:sp>
        <p:nvSpPr>
          <p:cNvPr id="52" name="Google Shape;52;p10"/>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ubik"/>
              <a:buNone/>
              <a:defRPr b="1" sz="3800">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9" Type="http://schemas.openxmlformats.org/officeDocument/2006/relationships/slideLayout" Target="../slideLayouts/slideLayout58.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 Id="rId20" Type="http://schemas.openxmlformats.org/officeDocument/2006/relationships/slideLayout" Target="../slideLayouts/slideLayout69.xml"/><Relationship Id="rId22" Type="http://schemas.openxmlformats.org/officeDocument/2006/relationships/slideLayout" Target="../slideLayouts/slideLayout71.xml"/><Relationship Id="rId21" Type="http://schemas.openxmlformats.org/officeDocument/2006/relationships/slideLayout" Target="../slideLayouts/slideLayout70.xml"/><Relationship Id="rId24" Type="http://schemas.openxmlformats.org/officeDocument/2006/relationships/slideLayout" Target="../slideLayouts/slideLayout73.xml"/><Relationship Id="rId23" Type="http://schemas.openxmlformats.org/officeDocument/2006/relationships/slideLayout" Target="../slideLayouts/slideLayout72.xml"/><Relationship Id="rId26" Type="http://schemas.openxmlformats.org/officeDocument/2006/relationships/slideLayout" Target="../slideLayouts/slideLayout75.xml"/><Relationship Id="rId25" Type="http://schemas.openxmlformats.org/officeDocument/2006/relationships/slideLayout" Target="../slideLayouts/slideLayout74.xml"/><Relationship Id="rId27" Type="http://schemas.openxmlformats.org/officeDocument/2006/relationships/theme" Target="../theme/theme3.xml"/><Relationship Id="rId11" Type="http://schemas.openxmlformats.org/officeDocument/2006/relationships/slideLayout" Target="../slideLayouts/slideLayout60.xml"/><Relationship Id="rId10" Type="http://schemas.openxmlformats.org/officeDocument/2006/relationships/slideLayout" Target="../slideLayouts/slideLayout59.xml"/><Relationship Id="rId13" Type="http://schemas.openxmlformats.org/officeDocument/2006/relationships/slideLayout" Target="../slideLayouts/slideLayout62.xml"/><Relationship Id="rId12" Type="http://schemas.openxmlformats.org/officeDocument/2006/relationships/slideLayout" Target="../slideLayouts/slideLayout61.xml"/><Relationship Id="rId15" Type="http://schemas.openxmlformats.org/officeDocument/2006/relationships/slideLayout" Target="../slideLayouts/slideLayout64.xml"/><Relationship Id="rId14" Type="http://schemas.openxmlformats.org/officeDocument/2006/relationships/slideLayout" Target="../slideLayouts/slideLayout63.xml"/><Relationship Id="rId17" Type="http://schemas.openxmlformats.org/officeDocument/2006/relationships/slideLayout" Target="../slideLayouts/slideLayout66.xml"/><Relationship Id="rId16" Type="http://schemas.openxmlformats.org/officeDocument/2006/relationships/slideLayout" Target="../slideLayouts/slideLayout65.xml"/><Relationship Id="rId19" Type="http://schemas.openxmlformats.org/officeDocument/2006/relationships/slideLayout" Target="../slideLayouts/slideLayout68.xml"/><Relationship Id="rId18"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ubik Light"/>
              <a:buNone/>
              <a:defRPr sz="2800">
                <a:latin typeface="Rubik Light"/>
                <a:ea typeface="Rubik Light"/>
                <a:cs typeface="Rubik Light"/>
                <a:sym typeface="Rubik Light"/>
              </a:defRPr>
            </a:lvl1pPr>
            <a:lvl2pPr lvl="1" rtl="0">
              <a:spcBef>
                <a:spcPts val="0"/>
              </a:spcBef>
              <a:spcAft>
                <a:spcPts val="0"/>
              </a:spcAft>
              <a:buSzPts val="2800"/>
              <a:buFont typeface="Rubik"/>
              <a:buNone/>
              <a:defRPr b="1" sz="2800">
                <a:latin typeface="Rubik"/>
                <a:ea typeface="Rubik"/>
                <a:cs typeface="Rubik"/>
                <a:sym typeface="Rubik"/>
              </a:defRPr>
            </a:lvl2pPr>
            <a:lvl3pPr lvl="2" rtl="0">
              <a:spcBef>
                <a:spcPts val="0"/>
              </a:spcBef>
              <a:spcAft>
                <a:spcPts val="0"/>
              </a:spcAft>
              <a:buSzPts val="2800"/>
              <a:buFont typeface="Rubik"/>
              <a:buNone/>
              <a:defRPr b="1" sz="2800">
                <a:latin typeface="Rubik"/>
                <a:ea typeface="Rubik"/>
                <a:cs typeface="Rubik"/>
                <a:sym typeface="Rubik"/>
              </a:defRPr>
            </a:lvl3pPr>
            <a:lvl4pPr lvl="3" rtl="0">
              <a:spcBef>
                <a:spcPts val="0"/>
              </a:spcBef>
              <a:spcAft>
                <a:spcPts val="0"/>
              </a:spcAft>
              <a:buSzPts val="2800"/>
              <a:buFont typeface="Rubik"/>
              <a:buNone/>
              <a:defRPr b="1" sz="2800">
                <a:latin typeface="Rubik"/>
                <a:ea typeface="Rubik"/>
                <a:cs typeface="Rubik"/>
                <a:sym typeface="Rubik"/>
              </a:defRPr>
            </a:lvl4pPr>
            <a:lvl5pPr lvl="4" rtl="0">
              <a:spcBef>
                <a:spcPts val="0"/>
              </a:spcBef>
              <a:spcAft>
                <a:spcPts val="0"/>
              </a:spcAft>
              <a:buSzPts val="2800"/>
              <a:buFont typeface="Rubik"/>
              <a:buNone/>
              <a:defRPr b="1" sz="2800">
                <a:latin typeface="Rubik"/>
                <a:ea typeface="Rubik"/>
                <a:cs typeface="Rubik"/>
                <a:sym typeface="Rubik"/>
              </a:defRPr>
            </a:lvl5pPr>
            <a:lvl6pPr lvl="5" rtl="0">
              <a:spcBef>
                <a:spcPts val="0"/>
              </a:spcBef>
              <a:spcAft>
                <a:spcPts val="0"/>
              </a:spcAft>
              <a:buSzPts val="2800"/>
              <a:buFont typeface="Rubik"/>
              <a:buNone/>
              <a:defRPr b="1" sz="2800">
                <a:latin typeface="Rubik"/>
                <a:ea typeface="Rubik"/>
                <a:cs typeface="Rubik"/>
                <a:sym typeface="Rubik"/>
              </a:defRPr>
            </a:lvl6pPr>
            <a:lvl7pPr lvl="6" rtl="0">
              <a:spcBef>
                <a:spcPts val="0"/>
              </a:spcBef>
              <a:spcAft>
                <a:spcPts val="0"/>
              </a:spcAft>
              <a:buSzPts val="2800"/>
              <a:buFont typeface="Rubik"/>
              <a:buNone/>
              <a:defRPr b="1" sz="2800">
                <a:latin typeface="Rubik"/>
                <a:ea typeface="Rubik"/>
                <a:cs typeface="Rubik"/>
                <a:sym typeface="Rubik"/>
              </a:defRPr>
            </a:lvl7pPr>
            <a:lvl8pPr lvl="7" rtl="0">
              <a:spcBef>
                <a:spcPts val="0"/>
              </a:spcBef>
              <a:spcAft>
                <a:spcPts val="0"/>
              </a:spcAft>
              <a:buSzPts val="2800"/>
              <a:buFont typeface="Rubik"/>
              <a:buNone/>
              <a:defRPr b="1" sz="2800">
                <a:latin typeface="Rubik"/>
                <a:ea typeface="Rubik"/>
                <a:cs typeface="Rubik"/>
                <a:sym typeface="Rubik"/>
              </a:defRPr>
            </a:lvl8pPr>
            <a:lvl9pPr lvl="8" rtl="0">
              <a:spcBef>
                <a:spcPts val="0"/>
              </a:spcBef>
              <a:spcAft>
                <a:spcPts val="0"/>
              </a:spcAft>
              <a:buSzPts val="2800"/>
              <a:buFont typeface="Rubik"/>
              <a:buNone/>
              <a:defRPr b="1" sz="2800">
                <a:latin typeface="Rubik"/>
                <a:ea typeface="Rubik"/>
                <a:cs typeface="Rubik"/>
                <a:sym typeface="Rubik"/>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Rubik"/>
              <a:buChar char="●"/>
              <a:defRPr sz="1300">
                <a:solidFill>
                  <a:schemeClr val="accent1"/>
                </a:solidFill>
                <a:latin typeface="Rubik"/>
                <a:ea typeface="Rubik"/>
                <a:cs typeface="Rubik"/>
                <a:sym typeface="Rubik"/>
              </a:defRPr>
            </a:lvl1pPr>
            <a:lvl2pPr indent="-298450" lvl="1" marL="9144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2pPr>
            <a:lvl3pPr indent="-298450" lvl="2" marL="13716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3pPr>
            <a:lvl4pPr indent="-298450" lvl="3" marL="18288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4pPr>
            <a:lvl5pPr indent="-298450" lvl="4" marL="22860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5pPr>
            <a:lvl6pPr indent="-298450" lvl="5" marL="27432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6pPr>
            <a:lvl7pPr indent="-298450" lvl="6" marL="32004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7pPr>
            <a:lvl8pPr indent="-298450" lvl="7" marL="365760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8pPr>
            <a:lvl9pPr indent="-298450" lvl="8" marL="4114800" rtl="0">
              <a:lnSpc>
                <a:spcPct val="115000"/>
              </a:lnSpc>
              <a:spcBef>
                <a:spcPts val="1600"/>
              </a:spcBef>
              <a:spcAft>
                <a:spcPts val="1600"/>
              </a:spcAft>
              <a:buClr>
                <a:schemeClr val="accent1"/>
              </a:buClr>
              <a:buSzPts val="1100"/>
              <a:buFont typeface="Rubik"/>
              <a:buChar char="■"/>
              <a:defRPr sz="1100">
                <a:solidFill>
                  <a:schemeClr val="accent1"/>
                </a:solidFill>
                <a:latin typeface="Rubik"/>
                <a:ea typeface="Rubik"/>
                <a:cs typeface="Rubik"/>
                <a:sym typeface="Rubik"/>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31" name="Shape 231"/>
        <p:cNvGrpSpPr/>
        <p:nvPr/>
      </p:nvGrpSpPr>
      <p:grpSpPr>
        <a:xfrm>
          <a:off x="0" y="0"/>
          <a:ext cx="0" cy="0"/>
          <a:chOff x="0" y="0"/>
          <a:chExt cx="0" cy="0"/>
        </a:xfrm>
      </p:grpSpPr>
      <p:sp>
        <p:nvSpPr>
          <p:cNvPr id="232" name="Google Shape;232;p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33" name="Google Shape;233;p5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234" name="Google Shape;234;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34.png"/><Relationship Id="rId4" Type="http://schemas.openxmlformats.org/officeDocument/2006/relationships/hyperlink" Target="https://www.coindesk.com/price/bitcoin" TargetMode="External"/><Relationship Id="rId5" Type="http://schemas.openxmlformats.org/officeDocument/2006/relationships/image" Target="../media/image4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9.xml"/><Relationship Id="rId3" Type="http://schemas.openxmlformats.org/officeDocument/2006/relationships/image" Target="../media/image42.png"/><Relationship Id="rId4" Type="http://schemas.openxmlformats.org/officeDocument/2006/relationships/hyperlink" Target="https://towardsdatascience.com/trend-seasonality-moving-average-auto-regressive-model-my-journey-to-time-series-data-with-edc4c0c8284b"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39.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3.xml"/><Relationship Id="rId3"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4.xml"/><Relationship Id="rId3"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5.xml"/><Relationship Id="rId3" Type="http://schemas.openxmlformats.org/officeDocument/2006/relationships/image" Target="../media/image28.pn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37.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xml"/><Relationship Id="rId3"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7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pic>
        <p:nvPicPr>
          <p:cNvPr id="412" name="Google Shape;412;p87"/>
          <p:cNvPicPr preferRelativeResize="0"/>
          <p:nvPr/>
        </p:nvPicPr>
        <p:blipFill>
          <a:blip r:embed="rId3">
            <a:alphaModFix/>
          </a:blip>
          <a:stretch>
            <a:fillRect/>
          </a:stretch>
        </p:blipFill>
        <p:spPr>
          <a:xfrm>
            <a:off x="4678425" y="1165275"/>
            <a:ext cx="4002750" cy="1814200"/>
          </a:xfrm>
          <a:prstGeom prst="rect">
            <a:avLst/>
          </a:prstGeom>
          <a:noFill/>
          <a:ln>
            <a:noFill/>
          </a:ln>
        </p:spPr>
      </p:pic>
      <p:sp>
        <p:nvSpPr>
          <p:cNvPr id="413" name="Google Shape;413;p87"/>
          <p:cNvSpPr txBox="1"/>
          <p:nvPr/>
        </p:nvSpPr>
        <p:spPr>
          <a:xfrm>
            <a:off x="5151250" y="3258613"/>
            <a:ext cx="3705000" cy="44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Rubik"/>
                <a:ea typeface="Rubik"/>
                <a:cs typeface="Rubik"/>
                <a:sym typeface="Rubik"/>
              </a:rPr>
              <a:t>Cotización histórica del Bitcoin. </a:t>
            </a:r>
            <a:r>
              <a:rPr lang="es" u="sng">
                <a:solidFill>
                  <a:schemeClr val="hlink"/>
                </a:solidFill>
                <a:latin typeface="Rubik"/>
                <a:ea typeface="Rubik"/>
                <a:cs typeface="Rubik"/>
                <a:sym typeface="Rubik"/>
                <a:hlinkClick r:id="rId4"/>
              </a:rPr>
              <a:t>Fuente </a:t>
            </a:r>
            <a:endParaRPr>
              <a:latin typeface="Rubik"/>
              <a:ea typeface="Rubik"/>
              <a:cs typeface="Rubik"/>
              <a:sym typeface="Rubik"/>
            </a:endParaRPr>
          </a:p>
        </p:txBody>
      </p:sp>
      <p:sp>
        <p:nvSpPr>
          <p:cNvPr id="414" name="Google Shape;414;p87"/>
          <p:cNvSpPr txBox="1"/>
          <p:nvPr/>
        </p:nvSpPr>
        <p:spPr>
          <a:xfrm>
            <a:off x="920775" y="3259225"/>
            <a:ext cx="3435000" cy="29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Rubik"/>
                <a:ea typeface="Rubik"/>
                <a:cs typeface="Rubik"/>
                <a:sym typeface="Rubik"/>
              </a:rPr>
              <a:t>Temperatura promedio Buenos Aires</a:t>
            </a:r>
            <a:endParaRPr>
              <a:latin typeface="Rubik"/>
              <a:ea typeface="Rubik"/>
              <a:cs typeface="Rubik"/>
              <a:sym typeface="Rubik"/>
            </a:endParaRPr>
          </a:p>
        </p:txBody>
      </p:sp>
      <p:pic>
        <p:nvPicPr>
          <p:cNvPr id="415" name="Google Shape;415;p87"/>
          <p:cNvPicPr preferRelativeResize="0"/>
          <p:nvPr/>
        </p:nvPicPr>
        <p:blipFill>
          <a:blip r:embed="rId5">
            <a:alphaModFix/>
          </a:blip>
          <a:stretch>
            <a:fillRect/>
          </a:stretch>
        </p:blipFill>
        <p:spPr>
          <a:xfrm>
            <a:off x="562275" y="1021000"/>
            <a:ext cx="3950674" cy="2194826"/>
          </a:xfrm>
          <a:prstGeom prst="rect">
            <a:avLst/>
          </a:prstGeom>
          <a:noFill/>
          <a:ln>
            <a:noFill/>
          </a:ln>
        </p:spPr>
      </p:pic>
      <p:sp>
        <p:nvSpPr>
          <p:cNvPr id="416" name="Google Shape;416;p87"/>
          <p:cNvSpPr txBox="1"/>
          <p:nvPr/>
        </p:nvSpPr>
        <p:spPr>
          <a:xfrm>
            <a:off x="5151238" y="3914225"/>
            <a:ext cx="3705000" cy="68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a:latin typeface="Rubik"/>
                <a:ea typeface="Rubik"/>
                <a:cs typeface="Rubik"/>
                <a:sym typeface="Rubik"/>
              </a:rPr>
              <a:t>Bitcoin</a:t>
            </a:r>
            <a:r>
              <a:rPr lang="es">
                <a:latin typeface="Rubik"/>
                <a:ea typeface="Rubik"/>
                <a:cs typeface="Rubik"/>
                <a:sym typeface="Rubik"/>
              </a:rPr>
              <a:t>: proceso con alto grado de aleatoriedad, más difícil de modelar</a:t>
            </a:r>
            <a:endParaRPr>
              <a:latin typeface="Rubik"/>
              <a:ea typeface="Rubik"/>
              <a:cs typeface="Rubik"/>
              <a:sym typeface="Rubik"/>
            </a:endParaRPr>
          </a:p>
        </p:txBody>
      </p:sp>
      <p:sp>
        <p:nvSpPr>
          <p:cNvPr id="417" name="Google Shape;417;p87"/>
          <p:cNvSpPr txBox="1"/>
          <p:nvPr/>
        </p:nvSpPr>
        <p:spPr>
          <a:xfrm>
            <a:off x="920775" y="3914225"/>
            <a:ext cx="3705000" cy="68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a:latin typeface="Rubik"/>
                <a:ea typeface="Rubik"/>
                <a:cs typeface="Rubik"/>
                <a:sym typeface="Rubik"/>
              </a:rPr>
              <a:t>Temperatura</a:t>
            </a:r>
            <a:r>
              <a:rPr lang="es">
                <a:latin typeface="Rubik"/>
                <a:ea typeface="Rubik"/>
                <a:cs typeface="Rubik"/>
                <a:sym typeface="Rubik"/>
              </a:rPr>
              <a:t>: proceso limitado por las características naturales del problema. Serie de tiempo con “estructura”, periódica o semiperiódica. </a:t>
            </a:r>
            <a:endParaRPr>
              <a:latin typeface="Rubik"/>
              <a:ea typeface="Rubik"/>
              <a:cs typeface="Rubik"/>
              <a:sym typeface="Rubik"/>
            </a:endParaRPr>
          </a:p>
        </p:txBody>
      </p:sp>
      <p:sp>
        <p:nvSpPr>
          <p:cNvPr id="418" name="Google Shape;418;p87"/>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Series de tiempo</a:t>
            </a:r>
            <a:r>
              <a:rPr b="1" lang="es" sz="2800">
                <a:solidFill>
                  <a:srgbClr val="434343"/>
                </a:solidFill>
                <a:latin typeface="Rubik"/>
                <a:ea typeface="Rubik"/>
                <a:cs typeface="Rubik"/>
                <a:sym typeface="Rubik"/>
              </a:rPr>
              <a:t> </a:t>
            </a:r>
            <a:r>
              <a:rPr b="1" lang="es" sz="2800">
                <a:solidFill>
                  <a:srgbClr val="009BDE"/>
                </a:solidFill>
                <a:latin typeface="Rubik"/>
                <a:ea typeface="Rubik"/>
                <a:cs typeface="Rubik"/>
                <a:sym typeface="Rubik"/>
              </a:rPr>
              <a:t>· Tipos</a:t>
            </a:r>
            <a:endParaRPr b="1" sz="2800">
              <a:solidFill>
                <a:srgbClr val="009BDE"/>
              </a:solidFill>
              <a:latin typeface="Rubik"/>
              <a:ea typeface="Rubik"/>
              <a:cs typeface="Rubik"/>
              <a:sym typeface="Rubik"/>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graphicFrame>
        <p:nvGraphicFramePr>
          <p:cNvPr id="423" name="Google Shape;423;p88"/>
          <p:cNvGraphicFramePr/>
          <p:nvPr/>
        </p:nvGraphicFramePr>
        <p:xfrm>
          <a:off x="2008725" y="775925"/>
          <a:ext cx="3000000" cy="3000000"/>
        </p:xfrm>
        <a:graphic>
          <a:graphicData uri="http://schemas.openxmlformats.org/drawingml/2006/table">
            <a:tbl>
              <a:tblPr>
                <a:noFill/>
                <a:tableStyleId>{9E220D94-9C3A-4D72-85CF-919B9761099B}</a:tableStyleId>
              </a:tblPr>
              <a:tblGrid>
                <a:gridCol w="1257450"/>
                <a:gridCol w="1107800"/>
              </a:tblGrid>
              <a:tr h="481525">
                <a:tc>
                  <a:txBody>
                    <a:bodyPr/>
                    <a:lstStyle/>
                    <a:p>
                      <a:pPr indent="0" lvl="0" marL="0" rtl="0" algn="ctr">
                        <a:spcBef>
                          <a:spcPts val="0"/>
                        </a:spcBef>
                        <a:spcAft>
                          <a:spcPts val="0"/>
                        </a:spcAft>
                        <a:buNone/>
                      </a:pPr>
                      <a:r>
                        <a:rPr b="1" lang="es">
                          <a:latin typeface="Rubik"/>
                          <a:ea typeface="Rubik"/>
                          <a:cs typeface="Rubik"/>
                          <a:sym typeface="Rubik"/>
                        </a:rPr>
                        <a:t>Tiempo</a:t>
                      </a:r>
                      <a:endParaRPr b="1">
                        <a:latin typeface="Rubik"/>
                        <a:ea typeface="Rubik"/>
                        <a:cs typeface="Rubik"/>
                        <a:sym typeface="Rubik"/>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es">
                          <a:latin typeface="Rubik"/>
                          <a:ea typeface="Rubik"/>
                          <a:cs typeface="Rubik"/>
                          <a:sym typeface="Rubik"/>
                        </a:rPr>
                        <a:t>Señal</a:t>
                      </a:r>
                      <a:endParaRPr b="1">
                        <a:latin typeface="Rubik"/>
                        <a:ea typeface="Rubik"/>
                        <a:cs typeface="Rubik"/>
                        <a:sym typeface="Rubik"/>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486175">
                <a:tc>
                  <a:txBody>
                    <a:bodyPr/>
                    <a:lstStyle/>
                    <a:p>
                      <a:pPr indent="0" lvl="0" marL="0" rtl="0" algn="ctr">
                        <a:spcBef>
                          <a:spcPts val="0"/>
                        </a:spcBef>
                        <a:spcAft>
                          <a:spcPts val="0"/>
                        </a:spcAft>
                        <a:buNone/>
                      </a:pPr>
                      <a:r>
                        <a:rPr lang="es"/>
                        <a:t>t</a:t>
                      </a:r>
                      <a:r>
                        <a:rPr baseline="-25000" lang="es"/>
                        <a:t>1</a:t>
                      </a:r>
                      <a:endParaRPr baseline="-250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s"/>
                        <a:t>y</a:t>
                      </a:r>
                      <a:r>
                        <a:rPr baseline="-25000" lang="es"/>
                        <a:t>1</a:t>
                      </a:r>
                      <a:endParaRPr baseline="-250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481525">
                <a:tc>
                  <a:txBody>
                    <a:bodyPr/>
                    <a:lstStyle/>
                    <a:p>
                      <a:pPr indent="0" lvl="0" marL="0" rtl="0" algn="ctr">
                        <a:spcBef>
                          <a:spcPts val="0"/>
                        </a:spcBef>
                        <a:spcAft>
                          <a:spcPts val="0"/>
                        </a:spcAft>
                        <a:buNone/>
                      </a:pPr>
                      <a:r>
                        <a:rPr lang="es"/>
                        <a:t>t</a:t>
                      </a:r>
                      <a:r>
                        <a:rPr baseline="-25000" lang="es"/>
                        <a:t>2</a:t>
                      </a:r>
                      <a:endParaRPr baseline="-250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s"/>
                        <a:t>y</a:t>
                      </a:r>
                      <a:r>
                        <a:rPr baseline="-25000" lang="es"/>
                        <a:t>2</a:t>
                      </a:r>
                      <a:endParaRPr baseline="-250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481525">
                <a:tc>
                  <a:txBody>
                    <a:bodyPr/>
                    <a:lstStyle/>
                    <a:p>
                      <a:pPr indent="0" lvl="0" marL="0" rtl="0" algn="ctr">
                        <a:spcBef>
                          <a:spcPts val="0"/>
                        </a:spcBef>
                        <a:spcAft>
                          <a:spcPts val="0"/>
                        </a:spcAft>
                        <a:buNone/>
                      </a:pPr>
                      <a:r>
                        <a:rPr lang="es"/>
                        <a:t>t</a:t>
                      </a:r>
                      <a:r>
                        <a:rPr baseline="-25000" lang="es"/>
                        <a:t>3</a:t>
                      </a:r>
                      <a:endParaRPr baseline="-250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s"/>
                        <a:t>y</a:t>
                      </a:r>
                      <a:r>
                        <a:rPr baseline="-25000" lang="es"/>
                        <a:t>3</a:t>
                      </a:r>
                      <a:endParaRPr baseline="-250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481525">
                <a:tc>
                  <a:txBody>
                    <a:bodyPr/>
                    <a:lstStyle/>
                    <a:p>
                      <a:pPr indent="0" lvl="0" marL="0" rtl="0" algn="ctr">
                        <a:spcBef>
                          <a:spcPts val="0"/>
                        </a:spcBef>
                        <a:spcAft>
                          <a:spcPts val="0"/>
                        </a:spcAft>
                        <a:buNone/>
                      </a:pPr>
                      <a:r>
                        <a:rPr lang="es"/>
                        <a:t>t</a:t>
                      </a:r>
                      <a:r>
                        <a:rPr baseline="-25000" lang="es"/>
                        <a:t>4</a:t>
                      </a:r>
                      <a:endParaRPr baseline="-250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s"/>
                        <a:t>y</a:t>
                      </a:r>
                      <a:r>
                        <a:rPr baseline="-25000" lang="es"/>
                        <a:t>4</a:t>
                      </a:r>
                      <a:endParaRPr baseline="-250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481525">
                <a:tc>
                  <a:txBody>
                    <a:bodyPr/>
                    <a:lstStyle/>
                    <a:p>
                      <a:pPr indent="0" lvl="0" marL="0" rtl="0" algn="ctr">
                        <a:spcBef>
                          <a:spcPts val="0"/>
                        </a:spcBef>
                        <a:spcAft>
                          <a:spcPts val="0"/>
                        </a:spcAft>
                        <a:buNone/>
                      </a:pPr>
                      <a:r>
                        <a:rPr lang="es"/>
                        <a:t>...</a:t>
                      </a:r>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s"/>
                        <a:t>...</a:t>
                      </a:r>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481525">
                <a:tc>
                  <a:txBody>
                    <a:bodyPr/>
                    <a:lstStyle/>
                    <a:p>
                      <a:pPr indent="0" lvl="0" marL="0" rtl="0" algn="ctr">
                        <a:spcBef>
                          <a:spcPts val="0"/>
                        </a:spcBef>
                        <a:spcAft>
                          <a:spcPts val="0"/>
                        </a:spcAft>
                        <a:buNone/>
                      </a:pPr>
                      <a:r>
                        <a:rPr lang="es"/>
                        <a:t>t</a:t>
                      </a:r>
                      <a:r>
                        <a:rPr baseline="-25000" lang="es"/>
                        <a:t>N-1</a:t>
                      </a:r>
                      <a:endParaRPr baseline="-250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s"/>
                        <a:t>y</a:t>
                      </a:r>
                      <a:r>
                        <a:rPr baseline="-25000" lang="es"/>
                        <a:t>N-1</a:t>
                      </a:r>
                      <a:endParaRPr baseline="-250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481525">
                <a:tc>
                  <a:txBody>
                    <a:bodyPr/>
                    <a:lstStyle/>
                    <a:p>
                      <a:pPr indent="0" lvl="0" marL="0" rtl="0" algn="ctr">
                        <a:spcBef>
                          <a:spcPts val="0"/>
                        </a:spcBef>
                        <a:spcAft>
                          <a:spcPts val="0"/>
                        </a:spcAft>
                        <a:buNone/>
                      </a:pPr>
                      <a:r>
                        <a:rPr lang="es"/>
                        <a:t>t</a:t>
                      </a:r>
                      <a:r>
                        <a:rPr baseline="-25000" lang="es"/>
                        <a:t>N</a:t>
                      </a:r>
                      <a:endParaRPr baseline="-250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s"/>
                        <a:t>y</a:t>
                      </a:r>
                      <a:r>
                        <a:rPr baseline="-25000" lang="es"/>
                        <a:t>N</a:t>
                      </a:r>
                      <a:endParaRPr baseline="-250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
        <p:nvSpPr>
          <p:cNvPr id="424" name="Google Shape;424;p88"/>
          <p:cNvSpPr txBox="1"/>
          <p:nvPr/>
        </p:nvSpPr>
        <p:spPr>
          <a:xfrm>
            <a:off x="4636675" y="775925"/>
            <a:ext cx="3978900" cy="30000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ubik"/>
              <a:buChar char="●"/>
            </a:pPr>
            <a:r>
              <a:rPr lang="es" sz="1300">
                <a:latin typeface="Rubik"/>
                <a:ea typeface="Rubik"/>
                <a:cs typeface="Rubik"/>
                <a:sym typeface="Rubik"/>
              </a:rPr>
              <a:t>N es la cantidad de puntos que tiene la serie de tiempo, asociada a la ventana de tiempo.</a:t>
            </a:r>
            <a:endParaRPr sz="1300">
              <a:latin typeface="Rubik"/>
              <a:ea typeface="Rubik"/>
              <a:cs typeface="Rubik"/>
              <a:sym typeface="Rubik"/>
            </a:endParaRPr>
          </a:p>
          <a:p>
            <a:pPr indent="0" lvl="0" marL="457200" rtl="0" algn="l">
              <a:spcBef>
                <a:spcPts val="0"/>
              </a:spcBef>
              <a:spcAft>
                <a:spcPts val="0"/>
              </a:spcAft>
              <a:buNone/>
            </a:pPr>
            <a:r>
              <a:t/>
            </a:r>
            <a:endParaRPr sz="1300">
              <a:latin typeface="Rubik"/>
              <a:ea typeface="Rubik"/>
              <a:cs typeface="Rubik"/>
              <a:sym typeface="Rubik"/>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graphicFrame>
        <p:nvGraphicFramePr>
          <p:cNvPr id="429" name="Google Shape;429;p89"/>
          <p:cNvGraphicFramePr/>
          <p:nvPr/>
        </p:nvGraphicFramePr>
        <p:xfrm>
          <a:off x="2008725" y="775925"/>
          <a:ext cx="3000000" cy="3000000"/>
        </p:xfrm>
        <a:graphic>
          <a:graphicData uri="http://schemas.openxmlformats.org/drawingml/2006/table">
            <a:tbl>
              <a:tblPr>
                <a:noFill/>
                <a:tableStyleId>{9E220D94-9C3A-4D72-85CF-919B9761099B}</a:tableStyleId>
              </a:tblPr>
              <a:tblGrid>
                <a:gridCol w="1257450"/>
                <a:gridCol w="1107800"/>
              </a:tblGrid>
              <a:tr h="481525">
                <a:tc>
                  <a:txBody>
                    <a:bodyPr/>
                    <a:lstStyle/>
                    <a:p>
                      <a:pPr indent="0" lvl="0" marL="0" rtl="0" algn="ctr">
                        <a:spcBef>
                          <a:spcPts val="0"/>
                        </a:spcBef>
                        <a:spcAft>
                          <a:spcPts val="0"/>
                        </a:spcAft>
                        <a:buNone/>
                      </a:pPr>
                      <a:r>
                        <a:rPr b="1" lang="es">
                          <a:latin typeface="Rubik"/>
                          <a:ea typeface="Rubik"/>
                          <a:cs typeface="Rubik"/>
                          <a:sym typeface="Rubik"/>
                        </a:rPr>
                        <a:t>Tiempo</a:t>
                      </a:r>
                      <a:endParaRPr b="1">
                        <a:latin typeface="Rubik"/>
                        <a:ea typeface="Rubik"/>
                        <a:cs typeface="Rubik"/>
                        <a:sym typeface="Rubik"/>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es">
                          <a:latin typeface="Rubik"/>
                          <a:ea typeface="Rubik"/>
                          <a:cs typeface="Rubik"/>
                          <a:sym typeface="Rubik"/>
                        </a:rPr>
                        <a:t>Señal</a:t>
                      </a:r>
                      <a:endParaRPr b="1">
                        <a:latin typeface="Rubik"/>
                        <a:ea typeface="Rubik"/>
                        <a:cs typeface="Rubik"/>
                        <a:sym typeface="Rubik"/>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486175">
                <a:tc>
                  <a:txBody>
                    <a:bodyPr/>
                    <a:lstStyle/>
                    <a:p>
                      <a:pPr indent="0" lvl="0" marL="0" rtl="0" algn="ctr">
                        <a:spcBef>
                          <a:spcPts val="0"/>
                        </a:spcBef>
                        <a:spcAft>
                          <a:spcPts val="0"/>
                        </a:spcAft>
                        <a:buNone/>
                      </a:pPr>
                      <a:r>
                        <a:rPr lang="es"/>
                        <a:t>t</a:t>
                      </a:r>
                      <a:r>
                        <a:rPr baseline="-25000" lang="es"/>
                        <a:t>1</a:t>
                      </a:r>
                      <a:endParaRPr baseline="-250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s"/>
                        <a:t>y</a:t>
                      </a:r>
                      <a:r>
                        <a:rPr baseline="-25000" lang="es"/>
                        <a:t>1</a:t>
                      </a:r>
                      <a:endParaRPr baseline="-250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481525">
                <a:tc>
                  <a:txBody>
                    <a:bodyPr/>
                    <a:lstStyle/>
                    <a:p>
                      <a:pPr indent="0" lvl="0" marL="0" rtl="0" algn="ctr">
                        <a:spcBef>
                          <a:spcPts val="0"/>
                        </a:spcBef>
                        <a:spcAft>
                          <a:spcPts val="0"/>
                        </a:spcAft>
                        <a:buNone/>
                      </a:pPr>
                      <a:r>
                        <a:rPr lang="es"/>
                        <a:t>t</a:t>
                      </a:r>
                      <a:r>
                        <a:rPr baseline="-25000" lang="es"/>
                        <a:t>2</a:t>
                      </a:r>
                      <a:endParaRPr baseline="-250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s"/>
                        <a:t>y</a:t>
                      </a:r>
                      <a:r>
                        <a:rPr baseline="-25000" lang="es"/>
                        <a:t>2</a:t>
                      </a:r>
                      <a:endParaRPr baseline="-250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481525">
                <a:tc>
                  <a:txBody>
                    <a:bodyPr/>
                    <a:lstStyle/>
                    <a:p>
                      <a:pPr indent="0" lvl="0" marL="0" rtl="0" algn="ctr">
                        <a:spcBef>
                          <a:spcPts val="0"/>
                        </a:spcBef>
                        <a:spcAft>
                          <a:spcPts val="0"/>
                        </a:spcAft>
                        <a:buNone/>
                      </a:pPr>
                      <a:r>
                        <a:rPr lang="es"/>
                        <a:t>t</a:t>
                      </a:r>
                      <a:r>
                        <a:rPr baseline="-25000" lang="es"/>
                        <a:t>3</a:t>
                      </a:r>
                      <a:endParaRPr baseline="-250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s"/>
                        <a:t>y</a:t>
                      </a:r>
                      <a:r>
                        <a:rPr baseline="-25000" lang="es"/>
                        <a:t>3</a:t>
                      </a:r>
                      <a:endParaRPr baseline="-250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481525">
                <a:tc>
                  <a:txBody>
                    <a:bodyPr/>
                    <a:lstStyle/>
                    <a:p>
                      <a:pPr indent="0" lvl="0" marL="0" rtl="0" algn="ctr">
                        <a:spcBef>
                          <a:spcPts val="0"/>
                        </a:spcBef>
                        <a:spcAft>
                          <a:spcPts val="0"/>
                        </a:spcAft>
                        <a:buNone/>
                      </a:pPr>
                      <a:r>
                        <a:rPr lang="es"/>
                        <a:t>t</a:t>
                      </a:r>
                      <a:r>
                        <a:rPr baseline="-25000" lang="es"/>
                        <a:t>4</a:t>
                      </a:r>
                      <a:endParaRPr baseline="-250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s"/>
                        <a:t>y</a:t>
                      </a:r>
                      <a:r>
                        <a:rPr baseline="-25000" lang="es"/>
                        <a:t>4</a:t>
                      </a:r>
                      <a:endParaRPr baseline="-250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481525">
                <a:tc>
                  <a:txBody>
                    <a:bodyPr/>
                    <a:lstStyle/>
                    <a:p>
                      <a:pPr indent="0" lvl="0" marL="0" rtl="0" algn="ctr">
                        <a:spcBef>
                          <a:spcPts val="0"/>
                        </a:spcBef>
                        <a:spcAft>
                          <a:spcPts val="0"/>
                        </a:spcAft>
                        <a:buNone/>
                      </a:pPr>
                      <a:r>
                        <a:rPr lang="es"/>
                        <a:t>...</a:t>
                      </a:r>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s"/>
                        <a:t>...</a:t>
                      </a:r>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481525">
                <a:tc>
                  <a:txBody>
                    <a:bodyPr/>
                    <a:lstStyle/>
                    <a:p>
                      <a:pPr indent="0" lvl="0" marL="0" rtl="0" algn="ctr">
                        <a:spcBef>
                          <a:spcPts val="0"/>
                        </a:spcBef>
                        <a:spcAft>
                          <a:spcPts val="0"/>
                        </a:spcAft>
                        <a:buNone/>
                      </a:pPr>
                      <a:r>
                        <a:rPr lang="es"/>
                        <a:t>t</a:t>
                      </a:r>
                      <a:r>
                        <a:rPr baseline="-25000" lang="es"/>
                        <a:t>N-1</a:t>
                      </a:r>
                      <a:endParaRPr baseline="-250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s"/>
                        <a:t>y</a:t>
                      </a:r>
                      <a:r>
                        <a:rPr baseline="-25000" lang="es"/>
                        <a:t>N-1</a:t>
                      </a:r>
                      <a:endParaRPr baseline="-250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481525">
                <a:tc>
                  <a:txBody>
                    <a:bodyPr/>
                    <a:lstStyle/>
                    <a:p>
                      <a:pPr indent="0" lvl="0" marL="0" rtl="0" algn="ctr">
                        <a:spcBef>
                          <a:spcPts val="0"/>
                        </a:spcBef>
                        <a:spcAft>
                          <a:spcPts val="0"/>
                        </a:spcAft>
                        <a:buNone/>
                      </a:pPr>
                      <a:r>
                        <a:rPr lang="es"/>
                        <a:t>t</a:t>
                      </a:r>
                      <a:r>
                        <a:rPr baseline="-25000" lang="es"/>
                        <a:t>N</a:t>
                      </a:r>
                      <a:endParaRPr baseline="-250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s"/>
                        <a:t>y</a:t>
                      </a:r>
                      <a:r>
                        <a:rPr baseline="-25000" lang="es"/>
                        <a:t>N</a:t>
                      </a:r>
                      <a:endParaRPr baseline="-250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
        <p:nvSpPr>
          <p:cNvPr id="430" name="Google Shape;430;p89"/>
          <p:cNvSpPr txBox="1"/>
          <p:nvPr/>
        </p:nvSpPr>
        <p:spPr>
          <a:xfrm>
            <a:off x="4645900" y="775925"/>
            <a:ext cx="3978900" cy="30000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ubik"/>
              <a:buChar char="●"/>
            </a:pPr>
            <a:r>
              <a:rPr lang="es" sz="1300">
                <a:latin typeface="Rubik"/>
                <a:ea typeface="Rubik"/>
                <a:cs typeface="Rubik"/>
                <a:sym typeface="Rubik"/>
              </a:rPr>
              <a:t>N es la cantidad de puntos que tiene la serie de tiempo, asociada a la ventana de tiempo.</a:t>
            </a:r>
            <a:endParaRPr sz="1300">
              <a:latin typeface="Rubik"/>
              <a:ea typeface="Rubik"/>
              <a:cs typeface="Rubik"/>
              <a:sym typeface="Rubik"/>
            </a:endParaRPr>
          </a:p>
          <a:p>
            <a:pPr indent="0" lvl="0" marL="457200" rtl="0" algn="l">
              <a:spcBef>
                <a:spcPts val="0"/>
              </a:spcBef>
              <a:spcAft>
                <a:spcPts val="0"/>
              </a:spcAft>
              <a:buNone/>
            </a:pPr>
            <a:r>
              <a:t/>
            </a:r>
            <a:endParaRPr sz="1300">
              <a:latin typeface="Rubik"/>
              <a:ea typeface="Rubik"/>
              <a:cs typeface="Rubik"/>
              <a:sym typeface="Rubik"/>
            </a:endParaRPr>
          </a:p>
          <a:p>
            <a:pPr indent="-311150" lvl="0" marL="457200" rtl="0" algn="l">
              <a:spcBef>
                <a:spcPts val="0"/>
              </a:spcBef>
              <a:spcAft>
                <a:spcPts val="0"/>
              </a:spcAft>
              <a:buSzPts val="1300"/>
              <a:buFont typeface="Rubik"/>
              <a:buChar char="●"/>
            </a:pPr>
            <a:r>
              <a:rPr lang="es" sz="1300">
                <a:latin typeface="Rubik"/>
                <a:ea typeface="Rubik"/>
                <a:cs typeface="Rubik"/>
                <a:sym typeface="Rubik"/>
              </a:rPr>
              <a:t>La diferencia entre dos tiempos consecutivos está asociada a la frecuencia de muestreo </a:t>
            </a:r>
            <a:endParaRPr sz="1300">
              <a:latin typeface="Rubik"/>
              <a:ea typeface="Rubik"/>
              <a:cs typeface="Rubik"/>
              <a:sym typeface="Rubik"/>
            </a:endParaRPr>
          </a:p>
          <a:p>
            <a:pPr indent="0" lvl="0" marL="457200" rtl="0" algn="l">
              <a:spcBef>
                <a:spcPts val="0"/>
              </a:spcBef>
              <a:spcAft>
                <a:spcPts val="0"/>
              </a:spcAft>
              <a:buNone/>
            </a:pPr>
            <a:r>
              <a:t/>
            </a:r>
            <a:endParaRPr sz="1300">
              <a:latin typeface="Rubik"/>
              <a:ea typeface="Rubik"/>
              <a:cs typeface="Rubik"/>
              <a:sym typeface="Rubik"/>
            </a:endParaRPr>
          </a:p>
          <a:p>
            <a:pPr indent="0" lvl="0" marL="457200" rtl="0" algn="l">
              <a:spcBef>
                <a:spcPts val="0"/>
              </a:spcBef>
              <a:spcAft>
                <a:spcPts val="0"/>
              </a:spcAft>
              <a:buNone/>
            </a:pPr>
            <a:r>
              <a:t/>
            </a:r>
            <a:endParaRPr sz="1300">
              <a:latin typeface="Rubik"/>
              <a:ea typeface="Rubik"/>
              <a:cs typeface="Rubik"/>
              <a:sym typeface="Rubik"/>
            </a:endParaRPr>
          </a:p>
        </p:txBody>
      </p:sp>
      <p:sp>
        <p:nvSpPr>
          <p:cNvPr id="431" name="Google Shape;431;p89"/>
          <p:cNvSpPr txBox="1"/>
          <p:nvPr/>
        </p:nvSpPr>
        <p:spPr>
          <a:xfrm>
            <a:off x="591425" y="1494925"/>
            <a:ext cx="994500" cy="109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009BDE"/>
                </a:solidFill>
              </a:rPr>
              <a:t>Tiempo de muestreo</a:t>
            </a:r>
            <a:endParaRPr sz="1200">
              <a:solidFill>
                <a:srgbClr val="009BDE"/>
              </a:solidFill>
            </a:endParaRPr>
          </a:p>
          <a:p>
            <a:pPr indent="0" lvl="0" marL="0" rtl="0" algn="ctr">
              <a:spcBef>
                <a:spcPts val="0"/>
              </a:spcBef>
              <a:spcAft>
                <a:spcPts val="0"/>
              </a:spcAft>
              <a:buNone/>
            </a:pPr>
            <a:r>
              <a:rPr lang="es" sz="900">
                <a:solidFill>
                  <a:srgbClr val="009BDE"/>
                </a:solidFill>
              </a:rPr>
              <a:t>(mejor si es siempre igual)</a:t>
            </a:r>
            <a:endParaRPr sz="900">
              <a:solidFill>
                <a:srgbClr val="009BDE"/>
              </a:solidFill>
            </a:endParaRPr>
          </a:p>
        </p:txBody>
      </p:sp>
      <p:sp>
        <p:nvSpPr>
          <p:cNvPr id="432" name="Google Shape;432;p89"/>
          <p:cNvSpPr/>
          <p:nvPr/>
        </p:nvSpPr>
        <p:spPr>
          <a:xfrm>
            <a:off x="1802525" y="1494934"/>
            <a:ext cx="135000" cy="518700"/>
          </a:xfrm>
          <a:prstGeom prst="leftBrace">
            <a:avLst>
              <a:gd fmla="val 117111" name="adj1"/>
              <a:gd fmla="val 50000" name="adj2"/>
            </a:avLst>
          </a:prstGeom>
          <a:noFill/>
          <a:ln cap="flat" cmpd="sng" w="19050">
            <a:solidFill>
              <a:srgbClr val="009BD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89"/>
          <p:cNvSpPr/>
          <p:nvPr/>
        </p:nvSpPr>
        <p:spPr>
          <a:xfrm>
            <a:off x="1802525" y="2256934"/>
            <a:ext cx="135000" cy="518700"/>
          </a:xfrm>
          <a:prstGeom prst="leftBrace">
            <a:avLst>
              <a:gd fmla="val 117111" name="adj1"/>
              <a:gd fmla="val 50000" name="adj2"/>
            </a:avLst>
          </a:prstGeom>
          <a:noFill/>
          <a:ln cap="flat" cmpd="sng" w="19050">
            <a:solidFill>
              <a:srgbClr val="009BD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89"/>
          <p:cNvSpPr/>
          <p:nvPr/>
        </p:nvSpPr>
        <p:spPr>
          <a:xfrm>
            <a:off x="1802525" y="3887159"/>
            <a:ext cx="135000" cy="518700"/>
          </a:xfrm>
          <a:prstGeom prst="leftBrace">
            <a:avLst>
              <a:gd fmla="val 117111" name="adj1"/>
              <a:gd fmla="val 50000" name="adj2"/>
            </a:avLst>
          </a:prstGeom>
          <a:noFill/>
          <a:ln cap="flat" cmpd="sng" w="19050">
            <a:solidFill>
              <a:srgbClr val="009BD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graphicFrame>
        <p:nvGraphicFramePr>
          <p:cNvPr id="439" name="Google Shape;439;p90"/>
          <p:cNvGraphicFramePr/>
          <p:nvPr/>
        </p:nvGraphicFramePr>
        <p:xfrm>
          <a:off x="2008725" y="775925"/>
          <a:ext cx="3000000" cy="3000000"/>
        </p:xfrm>
        <a:graphic>
          <a:graphicData uri="http://schemas.openxmlformats.org/drawingml/2006/table">
            <a:tbl>
              <a:tblPr>
                <a:noFill/>
                <a:tableStyleId>{9E220D94-9C3A-4D72-85CF-919B9761099B}</a:tableStyleId>
              </a:tblPr>
              <a:tblGrid>
                <a:gridCol w="1257450"/>
                <a:gridCol w="1107800"/>
              </a:tblGrid>
              <a:tr h="481525">
                <a:tc>
                  <a:txBody>
                    <a:bodyPr/>
                    <a:lstStyle/>
                    <a:p>
                      <a:pPr indent="0" lvl="0" marL="0" rtl="0" algn="ctr">
                        <a:spcBef>
                          <a:spcPts val="0"/>
                        </a:spcBef>
                        <a:spcAft>
                          <a:spcPts val="0"/>
                        </a:spcAft>
                        <a:buNone/>
                      </a:pPr>
                      <a:r>
                        <a:rPr b="1" lang="es">
                          <a:latin typeface="Rubik"/>
                          <a:ea typeface="Rubik"/>
                          <a:cs typeface="Rubik"/>
                          <a:sym typeface="Rubik"/>
                        </a:rPr>
                        <a:t>Tiempo</a:t>
                      </a:r>
                      <a:endParaRPr b="1">
                        <a:latin typeface="Rubik"/>
                        <a:ea typeface="Rubik"/>
                        <a:cs typeface="Rubik"/>
                        <a:sym typeface="Rubik"/>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es">
                          <a:latin typeface="Rubik"/>
                          <a:ea typeface="Rubik"/>
                          <a:cs typeface="Rubik"/>
                          <a:sym typeface="Rubik"/>
                        </a:rPr>
                        <a:t>Señal</a:t>
                      </a:r>
                      <a:endParaRPr b="1">
                        <a:latin typeface="Rubik"/>
                        <a:ea typeface="Rubik"/>
                        <a:cs typeface="Rubik"/>
                        <a:sym typeface="Rubik"/>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486175">
                <a:tc>
                  <a:txBody>
                    <a:bodyPr/>
                    <a:lstStyle/>
                    <a:p>
                      <a:pPr indent="0" lvl="0" marL="0" rtl="0" algn="ctr">
                        <a:spcBef>
                          <a:spcPts val="0"/>
                        </a:spcBef>
                        <a:spcAft>
                          <a:spcPts val="0"/>
                        </a:spcAft>
                        <a:buNone/>
                      </a:pPr>
                      <a:r>
                        <a:rPr lang="es"/>
                        <a:t>t</a:t>
                      </a:r>
                      <a:r>
                        <a:rPr baseline="-25000" lang="es"/>
                        <a:t>1</a:t>
                      </a:r>
                      <a:endParaRPr baseline="-250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s"/>
                        <a:t>y</a:t>
                      </a:r>
                      <a:r>
                        <a:rPr baseline="-25000" lang="es"/>
                        <a:t>1</a:t>
                      </a:r>
                      <a:endParaRPr baseline="-250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481525">
                <a:tc>
                  <a:txBody>
                    <a:bodyPr/>
                    <a:lstStyle/>
                    <a:p>
                      <a:pPr indent="0" lvl="0" marL="0" rtl="0" algn="ctr">
                        <a:spcBef>
                          <a:spcPts val="0"/>
                        </a:spcBef>
                        <a:spcAft>
                          <a:spcPts val="0"/>
                        </a:spcAft>
                        <a:buNone/>
                      </a:pPr>
                      <a:r>
                        <a:rPr lang="es"/>
                        <a:t>t</a:t>
                      </a:r>
                      <a:r>
                        <a:rPr baseline="-25000" lang="es"/>
                        <a:t>2</a:t>
                      </a:r>
                      <a:endParaRPr baseline="-250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s"/>
                        <a:t>y</a:t>
                      </a:r>
                      <a:r>
                        <a:rPr baseline="-25000" lang="es"/>
                        <a:t>2</a:t>
                      </a:r>
                      <a:endParaRPr baseline="-250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481525">
                <a:tc>
                  <a:txBody>
                    <a:bodyPr/>
                    <a:lstStyle/>
                    <a:p>
                      <a:pPr indent="0" lvl="0" marL="0" rtl="0" algn="ctr">
                        <a:spcBef>
                          <a:spcPts val="0"/>
                        </a:spcBef>
                        <a:spcAft>
                          <a:spcPts val="0"/>
                        </a:spcAft>
                        <a:buNone/>
                      </a:pPr>
                      <a:r>
                        <a:rPr lang="es"/>
                        <a:t>t</a:t>
                      </a:r>
                      <a:r>
                        <a:rPr baseline="-25000" lang="es"/>
                        <a:t>3</a:t>
                      </a:r>
                      <a:endParaRPr baseline="-250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s"/>
                        <a:t>y</a:t>
                      </a:r>
                      <a:r>
                        <a:rPr baseline="-25000" lang="es"/>
                        <a:t>3</a:t>
                      </a:r>
                      <a:endParaRPr baseline="-250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481525">
                <a:tc>
                  <a:txBody>
                    <a:bodyPr/>
                    <a:lstStyle/>
                    <a:p>
                      <a:pPr indent="0" lvl="0" marL="0" rtl="0" algn="ctr">
                        <a:spcBef>
                          <a:spcPts val="0"/>
                        </a:spcBef>
                        <a:spcAft>
                          <a:spcPts val="0"/>
                        </a:spcAft>
                        <a:buNone/>
                      </a:pPr>
                      <a:r>
                        <a:rPr lang="es"/>
                        <a:t>t</a:t>
                      </a:r>
                      <a:r>
                        <a:rPr baseline="-25000" lang="es"/>
                        <a:t>4</a:t>
                      </a:r>
                      <a:endParaRPr baseline="-250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s"/>
                        <a:t>y</a:t>
                      </a:r>
                      <a:r>
                        <a:rPr baseline="-25000" lang="es"/>
                        <a:t>4</a:t>
                      </a:r>
                      <a:endParaRPr baseline="-250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481525">
                <a:tc>
                  <a:txBody>
                    <a:bodyPr/>
                    <a:lstStyle/>
                    <a:p>
                      <a:pPr indent="0" lvl="0" marL="0" rtl="0" algn="ctr">
                        <a:spcBef>
                          <a:spcPts val="0"/>
                        </a:spcBef>
                        <a:spcAft>
                          <a:spcPts val="0"/>
                        </a:spcAft>
                        <a:buNone/>
                      </a:pPr>
                      <a:r>
                        <a:rPr lang="es"/>
                        <a:t>...</a:t>
                      </a:r>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s"/>
                        <a:t>...</a:t>
                      </a:r>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481525">
                <a:tc>
                  <a:txBody>
                    <a:bodyPr/>
                    <a:lstStyle/>
                    <a:p>
                      <a:pPr indent="0" lvl="0" marL="0" rtl="0" algn="ctr">
                        <a:spcBef>
                          <a:spcPts val="0"/>
                        </a:spcBef>
                        <a:spcAft>
                          <a:spcPts val="0"/>
                        </a:spcAft>
                        <a:buNone/>
                      </a:pPr>
                      <a:r>
                        <a:rPr lang="es"/>
                        <a:t>t</a:t>
                      </a:r>
                      <a:r>
                        <a:rPr baseline="-25000" lang="es"/>
                        <a:t>N-1</a:t>
                      </a:r>
                      <a:endParaRPr baseline="-250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s"/>
                        <a:t>y</a:t>
                      </a:r>
                      <a:r>
                        <a:rPr baseline="-25000" lang="es"/>
                        <a:t>N-1</a:t>
                      </a:r>
                      <a:endParaRPr baseline="-250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481525">
                <a:tc>
                  <a:txBody>
                    <a:bodyPr/>
                    <a:lstStyle/>
                    <a:p>
                      <a:pPr indent="0" lvl="0" marL="0" rtl="0" algn="ctr">
                        <a:spcBef>
                          <a:spcPts val="0"/>
                        </a:spcBef>
                        <a:spcAft>
                          <a:spcPts val="0"/>
                        </a:spcAft>
                        <a:buNone/>
                      </a:pPr>
                      <a:r>
                        <a:rPr lang="es"/>
                        <a:t>t</a:t>
                      </a:r>
                      <a:r>
                        <a:rPr baseline="-25000" lang="es"/>
                        <a:t>N</a:t>
                      </a:r>
                      <a:endParaRPr baseline="-250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s"/>
                        <a:t>y</a:t>
                      </a:r>
                      <a:r>
                        <a:rPr baseline="-25000" lang="es"/>
                        <a:t>N</a:t>
                      </a:r>
                      <a:endParaRPr baseline="-250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
        <p:nvSpPr>
          <p:cNvPr id="440" name="Google Shape;440;p90"/>
          <p:cNvSpPr txBox="1"/>
          <p:nvPr/>
        </p:nvSpPr>
        <p:spPr>
          <a:xfrm>
            <a:off x="4636675" y="775925"/>
            <a:ext cx="3978900" cy="30000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ubik"/>
              <a:buChar char="●"/>
            </a:pPr>
            <a:r>
              <a:rPr lang="es" sz="1300">
                <a:latin typeface="Rubik"/>
                <a:ea typeface="Rubik"/>
                <a:cs typeface="Rubik"/>
                <a:sym typeface="Rubik"/>
              </a:rPr>
              <a:t>N es la cantidad de puntos que tiene la serie de tiempo, asociada a la ventana de tiempo.</a:t>
            </a:r>
            <a:endParaRPr sz="1300">
              <a:latin typeface="Rubik"/>
              <a:ea typeface="Rubik"/>
              <a:cs typeface="Rubik"/>
              <a:sym typeface="Rubik"/>
            </a:endParaRPr>
          </a:p>
          <a:p>
            <a:pPr indent="0" lvl="0" marL="457200" rtl="0" algn="l">
              <a:spcBef>
                <a:spcPts val="0"/>
              </a:spcBef>
              <a:spcAft>
                <a:spcPts val="0"/>
              </a:spcAft>
              <a:buNone/>
            </a:pPr>
            <a:r>
              <a:t/>
            </a:r>
            <a:endParaRPr sz="1300">
              <a:latin typeface="Rubik"/>
              <a:ea typeface="Rubik"/>
              <a:cs typeface="Rubik"/>
              <a:sym typeface="Rubik"/>
            </a:endParaRPr>
          </a:p>
          <a:p>
            <a:pPr indent="-311150" lvl="0" marL="457200" rtl="0" algn="l">
              <a:spcBef>
                <a:spcPts val="0"/>
              </a:spcBef>
              <a:spcAft>
                <a:spcPts val="0"/>
              </a:spcAft>
              <a:buSzPts val="1300"/>
              <a:buFont typeface="Rubik"/>
              <a:buChar char="●"/>
            </a:pPr>
            <a:r>
              <a:rPr lang="es" sz="1300">
                <a:latin typeface="Rubik"/>
                <a:ea typeface="Rubik"/>
                <a:cs typeface="Rubik"/>
                <a:sym typeface="Rubik"/>
              </a:rPr>
              <a:t>La diferencia entre dos tiempos consecutivos está asociada a la frecuencia de muestreo </a:t>
            </a:r>
            <a:endParaRPr sz="1300">
              <a:latin typeface="Rubik"/>
              <a:ea typeface="Rubik"/>
              <a:cs typeface="Rubik"/>
              <a:sym typeface="Rubik"/>
            </a:endParaRPr>
          </a:p>
          <a:p>
            <a:pPr indent="0" lvl="0" marL="457200" rtl="0" algn="l">
              <a:spcBef>
                <a:spcPts val="0"/>
              </a:spcBef>
              <a:spcAft>
                <a:spcPts val="0"/>
              </a:spcAft>
              <a:buNone/>
            </a:pPr>
            <a:r>
              <a:t/>
            </a:r>
            <a:endParaRPr sz="1300">
              <a:latin typeface="Rubik"/>
              <a:ea typeface="Rubik"/>
              <a:cs typeface="Rubik"/>
              <a:sym typeface="Rubik"/>
            </a:endParaRPr>
          </a:p>
          <a:p>
            <a:pPr indent="-311150" lvl="0" marL="457200" rtl="0" algn="l">
              <a:spcBef>
                <a:spcPts val="0"/>
              </a:spcBef>
              <a:spcAft>
                <a:spcPts val="0"/>
              </a:spcAft>
              <a:buSzPts val="1300"/>
              <a:buFont typeface="Rubik"/>
              <a:buChar char="●"/>
            </a:pPr>
            <a:r>
              <a:rPr lang="es" sz="1300">
                <a:latin typeface="Rubik"/>
                <a:ea typeface="Rubik"/>
                <a:cs typeface="Rubik"/>
                <a:sym typeface="Rubik"/>
              </a:rPr>
              <a:t>La variable “temporal” no siempre tiene que ser el tiempo</a:t>
            </a:r>
            <a:endParaRPr sz="1300">
              <a:latin typeface="Rubik"/>
              <a:ea typeface="Rubik"/>
              <a:cs typeface="Rubik"/>
              <a:sym typeface="Rubik"/>
            </a:endParaRPr>
          </a:p>
        </p:txBody>
      </p:sp>
      <p:sp>
        <p:nvSpPr>
          <p:cNvPr id="441" name="Google Shape;441;p90"/>
          <p:cNvSpPr txBox="1"/>
          <p:nvPr/>
        </p:nvSpPr>
        <p:spPr>
          <a:xfrm>
            <a:off x="591425" y="1494925"/>
            <a:ext cx="994500" cy="109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009BDE"/>
                </a:solidFill>
              </a:rPr>
              <a:t>Tiempo de muestreo</a:t>
            </a:r>
            <a:endParaRPr sz="1200">
              <a:solidFill>
                <a:srgbClr val="009BDE"/>
              </a:solidFill>
            </a:endParaRPr>
          </a:p>
          <a:p>
            <a:pPr indent="0" lvl="0" marL="0" rtl="0" algn="ctr">
              <a:spcBef>
                <a:spcPts val="0"/>
              </a:spcBef>
              <a:spcAft>
                <a:spcPts val="0"/>
              </a:spcAft>
              <a:buNone/>
            </a:pPr>
            <a:r>
              <a:rPr lang="es" sz="900">
                <a:solidFill>
                  <a:srgbClr val="009BDE"/>
                </a:solidFill>
              </a:rPr>
              <a:t>(mejor si es siempre igual)</a:t>
            </a:r>
            <a:endParaRPr sz="900">
              <a:solidFill>
                <a:srgbClr val="009BDE"/>
              </a:solidFill>
            </a:endParaRPr>
          </a:p>
        </p:txBody>
      </p:sp>
      <p:sp>
        <p:nvSpPr>
          <p:cNvPr id="442" name="Google Shape;442;p90"/>
          <p:cNvSpPr/>
          <p:nvPr/>
        </p:nvSpPr>
        <p:spPr>
          <a:xfrm>
            <a:off x="1802525" y="1494934"/>
            <a:ext cx="135000" cy="518700"/>
          </a:xfrm>
          <a:prstGeom prst="leftBrace">
            <a:avLst>
              <a:gd fmla="val 117111" name="adj1"/>
              <a:gd fmla="val 50000" name="adj2"/>
            </a:avLst>
          </a:prstGeom>
          <a:noFill/>
          <a:ln cap="flat" cmpd="sng" w="19050">
            <a:solidFill>
              <a:srgbClr val="009BD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90"/>
          <p:cNvSpPr/>
          <p:nvPr/>
        </p:nvSpPr>
        <p:spPr>
          <a:xfrm>
            <a:off x="1802525" y="2256934"/>
            <a:ext cx="135000" cy="518700"/>
          </a:xfrm>
          <a:prstGeom prst="leftBrace">
            <a:avLst>
              <a:gd fmla="val 117111" name="adj1"/>
              <a:gd fmla="val 50000" name="adj2"/>
            </a:avLst>
          </a:prstGeom>
          <a:noFill/>
          <a:ln cap="flat" cmpd="sng" w="19050">
            <a:solidFill>
              <a:srgbClr val="009BD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90"/>
          <p:cNvSpPr/>
          <p:nvPr/>
        </p:nvSpPr>
        <p:spPr>
          <a:xfrm>
            <a:off x="1802525" y="3887159"/>
            <a:ext cx="135000" cy="518700"/>
          </a:xfrm>
          <a:prstGeom prst="leftBrace">
            <a:avLst>
              <a:gd fmla="val 117111" name="adj1"/>
              <a:gd fmla="val 50000" name="adj2"/>
            </a:avLst>
          </a:prstGeom>
          <a:noFill/>
          <a:ln cap="flat" cmpd="sng" w="19050">
            <a:solidFill>
              <a:srgbClr val="009BD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91"/>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Componentes de una Serie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92"/>
          <p:cNvSpPr txBox="1"/>
          <p:nvPr/>
        </p:nvSpPr>
        <p:spPr>
          <a:xfrm>
            <a:off x="722400" y="371675"/>
            <a:ext cx="7699200" cy="3632700"/>
          </a:xfrm>
          <a:prstGeom prst="rect">
            <a:avLst/>
          </a:prstGeom>
          <a:noFill/>
          <a:ln>
            <a:noFill/>
          </a:ln>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b="1" lang="es" sz="1800">
                <a:latin typeface="Rubik"/>
                <a:ea typeface="Rubik"/>
                <a:cs typeface="Rubik"/>
                <a:sym typeface="Rubik"/>
              </a:rPr>
              <a:t>Tendencia</a:t>
            </a:r>
            <a:r>
              <a:rPr lang="es" sz="1800">
                <a:latin typeface="Rubik"/>
                <a:ea typeface="Rubik"/>
                <a:cs typeface="Rubik"/>
                <a:sym typeface="Rubik"/>
              </a:rPr>
              <a:t> - El comportamiento </a:t>
            </a:r>
            <a:r>
              <a:rPr i="1" lang="es" sz="1800">
                <a:latin typeface="Rubik"/>
                <a:ea typeface="Rubik"/>
                <a:cs typeface="Rubik"/>
                <a:sym typeface="Rubik"/>
              </a:rPr>
              <a:t>a largo plazo</a:t>
            </a:r>
            <a:r>
              <a:rPr lang="es" sz="1800">
                <a:latin typeface="Rubik"/>
                <a:ea typeface="Rubik"/>
                <a:cs typeface="Rubik"/>
                <a:sym typeface="Rubik"/>
              </a:rPr>
              <a:t> de la serie. </a:t>
            </a:r>
            <a:endParaRPr sz="1800">
              <a:latin typeface="Rubik"/>
              <a:ea typeface="Rubik"/>
              <a:cs typeface="Rubik"/>
              <a:sym typeface="Rubik"/>
            </a:endParaRPr>
          </a:p>
          <a:p>
            <a:pPr indent="0" lvl="0" marL="457200" rtl="0" algn="just">
              <a:spcBef>
                <a:spcPts val="0"/>
              </a:spcBef>
              <a:spcAft>
                <a:spcPts val="0"/>
              </a:spcAft>
              <a:buNone/>
            </a:pPr>
            <a:r>
              <a:rPr lang="es" sz="1600">
                <a:latin typeface="Rubik"/>
                <a:ea typeface="Rubik"/>
                <a:cs typeface="Rubik"/>
                <a:sym typeface="Rubik"/>
              </a:rPr>
              <a:t>¿Tiende a crecer o decrecer? ¿Es estable (</a:t>
            </a:r>
            <a:r>
              <a:rPr i="1" lang="es" sz="1600">
                <a:latin typeface="Rubik"/>
                <a:ea typeface="Rubik"/>
                <a:cs typeface="Rubik"/>
                <a:sym typeface="Rubik"/>
              </a:rPr>
              <a:t>estacionaria en la media</a:t>
            </a:r>
            <a:r>
              <a:rPr lang="es" sz="1600">
                <a:latin typeface="Rubik"/>
                <a:ea typeface="Rubik"/>
                <a:cs typeface="Rubik"/>
                <a:sym typeface="Rubik"/>
              </a:rPr>
              <a:t>)? </a:t>
            </a:r>
            <a:endParaRPr sz="1600">
              <a:latin typeface="Rubik"/>
              <a:ea typeface="Rubik"/>
              <a:cs typeface="Rubik"/>
              <a:sym typeface="Rubik"/>
            </a:endParaRPr>
          </a:p>
          <a:p>
            <a:pPr indent="0" lvl="0" marL="457200" rtl="0" algn="just">
              <a:spcBef>
                <a:spcPts val="0"/>
              </a:spcBef>
              <a:spcAft>
                <a:spcPts val="0"/>
              </a:spcAft>
              <a:buNone/>
            </a:pPr>
            <a:r>
              <a:rPr lang="es" sz="1600">
                <a:solidFill>
                  <a:srgbClr val="E1446D"/>
                </a:solidFill>
                <a:latin typeface="Rubik"/>
                <a:ea typeface="Rubik"/>
                <a:cs typeface="Rubik"/>
                <a:sym typeface="Rubik"/>
              </a:rPr>
              <a:t>La tendencia no necesariamente tiene por qué ser lineal.</a:t>
            </a:r>
            <a:endParaRPr sz="1600">
              <a:solidFill>
                <a:srgbClr val="E1446D"/>
              </a:solidFill>
              <a:latin typeface="Rubik"/>
              <a:ea typeface="Rubik"/>
              <a:cs typeface="Rubik"/>
              <a:sym typeface="Rubik"/>
            </a:endParaRPr>
          </a:p>
          <a:p>
            <a:pPr indent="0" lvl="0" marL="457200" rtl="0" algn="just">
              <a:spcBef>
                <a:spcPts val="0"/>
              </a:spcBef>
              <a:spcAft>
                <a:spcPts val="0"/>
              </a:spcAft>
              <a:buNone/>
            </a:pPr>
            <a:r>
              <a:t/>
            </a:r>
            <a:endParaRPr sz="1800">
              <a:latin typeface="Rubik"/>
              <a:ea typeface="Rubik"/>
              <a:cs typeface="Rubik"/>
              <a:sym typeface="Rubik"/>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93"/>
          <p:cNvSpPr txBox="1"/>
          <p:nvPr/>
        </p:nvSpPr>
        <p:spPr>
          <a:xfrm>
            <a:off x="722400" y="371675"/>
            <a:ext cx="7699200" cy="3632700"/>
          </a:xfrm>
          <a:prstGeom prst="rect">
            <a:avLst/>
          </a:prstGeom>
          <a:noFill/>
          <a:ln>
            <a:noFill/>
          </a:ln>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b="1" lang="es" sz="1800">
                <a:latin typeface="Rubik"/>
                <a:ea typeface="Rubik"/>
                <a:cs typeface="Rubik"/>
                <a:sym typeface="Rubik"/>
              </a:rPr>
              <a:t>Tendencia</a:t>
            </a:r>
            <a:r>
              <a:rPr lang="es" sz="1800">
                <a:latin typeface="Rubik"/>
                <a:ea typeface="Rubik"/>
                <a:cs typeface="Rubik"/>
                <a:sym typeface="Rubik"/>
              </a:rPr>
              <a:t> - El comportamiento </a:t>
            </a:r>
            <a:r>
              <a:rPr i="1" lang="es" sz="1800">
                <a:latin typeface="Rubik"/>
                <a:ea typeface="Rubik"/>
                <a:cs typeface="Rubik"/>
                <a:sym typeface="Rubik"/>
              </a:rPr>
              <a:t>a largo plazo</a:t>
            </a:r>
            <a:r>
              <a:rPr lang="es" sz="1800">
                <a:latin typeface="Rubik"/>
                <a:ea typeface="Rubik"/>
                <a:cs typeface="Rubik"/>
                <a:sym typeface="Rubik"/>
              </a:rPr>
              <a:t> de la serie. </a:t>
            </a:r>
            <a:endParaRPr sz="1800">
              <a:latin typeface="Rubik"/>
              <a:ea typeface="Rubik"/>
              <a:cs typeface="Rubik"/>
              <a:sym typeface="Rubik"/>
            </a:endParaRPr>
          </a:p>
          <a:p>
            <a:pPr indent="0" lvl="0" marL="457200" rtl="0" algn="just">
              <a:spcBef>
                <a:spcPts val="0"/>
              </a:spcBef>
              <a:spcAft>
                <a:spcPts val="0"/>
              </a:spcAft>
              <a:buNone/>
            </a:pPr>
            <a:r>
              <a:rPr lang="es" sz="1600">
                <a:latin typeface="Rubik"/>
                <a:ea typeface="Rubik"/>
                <a:cs typeface="Rubik"/>
                <a:sym typeface="Rubik"/>
              </a:rPr>
              <a:t>¿Tiende a crecer o decrecer? ¿Es estable (</a:t>
            </a:r>
            <a:r>
              <a:rPr i="1" lang="es" sz="1600">
                <a:latin typeface="Rubik"/>
                <a:ea typeface="Rubik"/>
                <a:cs typeface="Rubik"/>
                <a:sym typeface="Rubik"/>
              </a:rPr>
              <a:t>estacionaria en la media</a:t>
            </a:r>
            <a:r>
              <a:rPr lang="es" sz="1600">
                <a:latin typeface="Rubik"/>
                <a:ea typeface="Rubik"/>
                <a:cs typeface="Rubik"/>
                <a:sym typeface="Rubik"/>
              </a:rPr>
              <a:t>)? </a:t>
            </a:r>
            <a:endParaRPr sz="1600">
              <a:latin typeface="Rubik"/>
              <a:ea typeface="Rubik"/>
              <a:cs typeface="Rubik"/>
              <a:sym typeface="Rubik"/>
            </a:endParaRPr>
          </a:p>
          <a:p>
            <a:pPr indent="0" lvl="0" marL="457200" rtl="0" algn="just">
              <a:spcBef>
                <a:spcPts val="0"/>
              </a:spcBef>
              <a:spcAft>
                <a:spcPts val="0"/>
              </a:spcAft>
              <a:buNone/>
            </a:pPr>
            <a:r>
              <a:rPr lang="es" sz="1600">
                <a:solidFill>
                  <a:srgbClr val="E1446D"/>
                </a:solidFill>
                <a:latin typeface="Rubik"/>
                <a:ea typeface="Rubik"/>
                <a:cs typeface="Rubik"/>
                <a:sym typeface="Rubik"/>
              </a:rPr>
              <a:t>La tendencia no necesariamente tiene por qué ser lineal.</a:t>
            </a:r>
            <a:endParaRPr b="1" sz="1800">
              <a:latin typeface="Rubik"/>
              <a:ea typeface="Rubik"/>
              <a:cs typeface="Rubik"/>
              <a:sym typeface="Rubik"/>
            </a:endParaRPr>
          </a:p>
          <a:p>
            <a:pPr indent="0" lvl="0" marL="0" rtl="0" algn="just">
              <a:spcBef>
                <a:spcPts val="0"/>
              </a:spcBef>
              <a:spcAft>
                <a:spcPts val="0"/>
              </a:spcAft>
              <a:buNone/>
            </a:pPr>
            <a:r>
              <a:t/>
            </a:r>
            <a:endParaRPr sz="1800">
              <a:latin typeface="Rubik"/>
              <a:ea typeface="Rubik"/>
              <a:cs typeface="Rubik"/>
              <a:sym typeface="Rubik"/>
            </a:endParaRPr>
          </a:p>
          <a:p>
            <a:pPr indent="-342900" lvl="0" marL="457200" rtl="0" algn="just">
              <a:spcBef>
                <a:spcPts val="0"/>
              </a:spcBef>
              <a:spcAft>
                <a:spcPts val="0"/>
              </a:spcAft>
              <a:buSzPts val="1800"/>
              <a:buChar char="●"/>
            </a:pPr>
            <a:r>
              <a:rPr b="1" lang="es" sz="1800">
                <a:latin typeface="Rubik"/>
                <a:ea typeface="Rubik"/>
                <a:cs typeface="Rubik"/>
                <a:sym typeface="Rubik"/>
              </a:rPr>
              <a:t>Estacionalidad</a:t>
            </a:r>
            <a:r>
              <a:rPr lang="es" sz="1800">
                <a:latin typeface="Rubik"/>
                <a:ea typeface="Rubik"/>
                <a:cs typeface="Rubik"/>
                <a:sym typeface="Rubik"/>
              </a:rPr>
              <a:t> -  Cuando existen ciertos efectos sobre la serie que se repiten regularmente (alrededor de la misma fecha, por ejemplo) decimos que es un efecto estacional. </a:t>
            </a:r>
            <a:endParaRPr sz="1800">
              <a:latin typeface="Rubik"/>
              <a:ea typeface="Rubik"/>
              <a:cs typeface="Rubik"/>
              <a:sym typeface="Rubik"/>
            </a:endParaRPr>
          </a:p>
          <a:p>
            <a:pPr indent="0" lvl="0" marL="457200" rtl="0" algn="just">
              <a:spcBef>
                <a:spcPts val="0"/>
              </a:spcBef>
              <a:spcAft>
                <a:spcPts val="0"/>
              </a:spcAft>
              <a:buNone/>
            </a:pPr>
            <a:r>
              <a:rPr lang="es" sz="1600">
                <a:solidFill>
                  <a:srgbClr val="E1446D"/>
                </a:solidFill>
                <a:latin typeface="Rubik"/>
                <a:ea typeface="Rubik"/>
                <a:cs typeface="Rubik"/>
                <a:sym typeface="Rubik"/>
              </a:rPr>
              <a:t>A veces, pueden haber componentes que se repitan (cíclicos) pero que no sean estacionales.</a:t>
            </a:r>
            <a:endParaRPr sz="1600">
              <a:solidFill>
                <a:srgbClr val="E1446D"/>
              </a:solidFill>
              <a:latin typeface="Rubik"/>
              <a:ea typeface="Rubik"/>
              <a:cs typeface="Rubik"/>
              <a:sym typeface="Rubik"/>
            </a:endParaRPr>
          </a:p>
          <a:p>
            <a:pPr indent="0" lvl="0" marL="457200" rtl="0" algn="just">
              <a:spcBef>
                <a:spcPts val="0"/>
              </a:spcBef>
              <a:spcAft>
                <a:spcPts val="0"/>
              </a:spcAft>
              <a:buNone/>
            </a:pPr>
            <a:r>
              <a:t/>
            </a:r>
            <a:endParaRPr sz="1800">
              <a:latin typeface="Rubik"/>
              <a:ea typeface="Rubik"/>
              <a:cs typeface="Rubik"/>
              <a:sym typeface="Rubik"/>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94"/>
          <p:cNvSpPr txBox="1"/>
          <p:nvPr/>
        </p:nvSpPr>
        <p:spPr>
          <a:xfrm>
            <a:off x="722400" y="371675"/>
            <a:ext cx="7699200" cy="3632700"/>
          </a:xfrm>
          <a:prstGeom prst="rect">
            <a:avLst/>
          </a:prstGeom>
          <a:noFill/>
          <a:ln>
            <a:noFill/>
          </a:ln>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b="1" lang="es" sz="1800">
                <a:latin typeface="Rubik"/>
                <a:ea typeface="Rubik"/>
                <a:cs typeface="Rubik"/>
                <a:sym typeface="Rubik"/>
              </a:rPr>
              <a:t>Tendencia</a:t>
            </a:r>
            <a:r>
              <a:rPr lang="es" sz="1800">
                <a:latin typeface="Rubik"/>
                <a:ea typeface="Rubik"/>
                <a:cs typeface="Rubik"/>
                <a:sym typeface="Rubik"/>
              </a:rPr>
              <a:t> - El comportamiento </a:t>
            </a:r>
            <a:r>
              <a:rPr i="1" lang="es" sz="1800">
                <a:latin typeface="Rubik"/>
                <a:ea typeface="Rubik"/>
                <a:cs typeface="Rubik"/>
                <a:sym typeface="Rubik"/>
              </a:rPr>
              <a:t>a largo plazo</a:t>
            </a:r>
            <a:r>
              <a:rPr lang="es" sz="1800">
                <a:latin typeface="Rubik"/>
                <a:ea typeface="Rubik"/>
                <a:cs typeface="Rubik"/>
                <a:sym typeface="Rubik"/>
              </a:rPr>
              <a:t> de la serie. </a:t>
            </a:r>
            <a:endParaRPr sz="1800">
              <a:latin typeface="Rubik"/>
              <a:ea typeface="Rubik"/>
              <a:cs typeface="Rubik"/>
              <a:sym typeface="Rubik"/>
            </a:endParaRPr>
          </a:p>
          <a:p>
            <a:pPr indent="0" lvl="0" marL="457200" rtl="0" algn="just">
              <a:spcBef>
                <a:spcPts val="0"/>
              </a:spcBef>
              <a:spcAft>
                <a:spcPts val="0"/>
              </a:spcAft>
              <a:buNone/>
            </a:pPr>
            <a:r>
              <a:rPr lang="es" sz="1600">
                <a:latin typeface="Rubik"/>
                <a:ea typeface="Rubik"/>
                <a:cs typeface="Rubik"/>
                <a:sym typeface="Rubik"/>
              </a:rPr>
              <a:t>¿Tiende a crecer o decrecer? ¿Es estable (</a:t>
            </a:r>
            <a:r>
              <a:rPr i="1" lang="es" sz="1600">
                <a:latin typeface="Rubik"/>
                <a:ea typeface="Rubik"/>
                <a:cs typeface="Rubik"/>
                <a:sym typeface="Rubik"/>
              </a:rPr>
              <a:t>estacionaria en la media</a:t>
            </a:r>
            <a:r>
              <a:rPr lang="es" sz="1600">
                <a:latin typeface="Rubik"/>
                <a:ea typeface="Rubik"/>
                <a:cs typeface="Rubik"/>
                <a:sym typeface="Rubik"/>
              </a:rPr>
              <a:t>)? </a:t>
            </a:r>
            <a:endParaRPr sz="1600">
              <a:latin typeface="Rubik"/>
              <a:ea typeface="Rubik"/>
              <a:cs typeface="Rubik"/>
              <a:sym typeface="Rubik"/>
            </a:endParaRPr>
          </a:p>
          <a:p>
            <a:pPr indent="0" lvl="0" marL="457200" rtl="0" algn="just">
              <a:spcBef>
                <a:spcPts val="0"/>
              </a:spcBef>
              <a:spcAft>
                <a:spcPts val="0"/>
              </a:spcAft>
              <a:buNone/>
            </a:pPr>
            <a:r>
              <a:rPr lang="es" sz="1600">
                <a:solidFill>
                  <a:srgbClr val="E1446D"/>
                </a:solidFill>
                <a:latin typeface="Rubik"/>
                <a:ea typeface="Rubik"/>
                <a:cs typeface="Rubik"/>
                <a:sym typeface="Rubik"/>
              </a:rPr>
              <a:t>La tendencia no necesariamente tiene por qué ser lineal.</a:t>
            </a:r>
            <a:endParaRPr b="1" sz="1800">
              <a:latin typeface="Rubik"/>
              <a:ea typeface="Rubik"/>
              <a:cs typeface="Rubik"/>
              <a:sym typeface="Rubik"/>
            </a:endParaRPr>
          </a:p>
          <a:p>
            <a:pPr indent="0" lvl="0" marL="0" rtl="0" algn="just">
              <a:spcBef>
                <a:spcPts val="0"/>
              </a:spcBef>
              <a:spcAft>
                <a:spcPts val="0"/>
              </a:spcAft>
              <a:buNone/>
            </a:pPr>
            <a:r>
              <a:t/>
            </a:r>
            <a:endParaRPr sz="1800">
              <a:latin typeface="Rubik"/>
              <a:ea typeface="Rubik"/>
              <a:cs typeface="Rubik"/>
              <a:sym typeface="Rubik"/>
            </a:endParaRPr>
          </a:p>
          <a:p>
            <a:pPr indent="-342900" lvl="0" marL="457200" rtl="0" algn="just">
              <a:spcBef>
                <a:spcPts val="0"/>
              </a:spcBef>
              <a:spcAft>
                <a:spcPts val="0"/>
              </a:spcAft>
              <a:buSzPts val="1800"/>
              <a:buChar char="●"/>
            </a:pPr>
            <a:r>
              <a:rPr b="1" lang="es" sz="1800">
                <a:latin typeface="Rubik"/>
                <a:ea typeface="Rubik"/>
                <a:cs typeface="Rubik"/>
                <a:sym typeface="Rubik"/>
              </a:rPr>
              <a:t>Estacionalidad</a:t>
            </a:r>
            <a:r>
              <a:rPr lang="es" sz="1800">
                <a:latin typeface="Rubik"/>
                <a:ea typeface="Rubik"/>
                <a:cs typeface="Rubik"/>
                <a:sym typeface="Rubik"/>
              </a:rPr>
              <a:t> -  Cuando existen ciertos efectos sobre la serie que se repiten regularmente (alrededor de la misma fecha, por ejemplo) decimos que es un efecto estacional. </a:t>
            </a:r>
            <a:endParaRPr sz="1800">
              <a:latin typeface="Rubik"/>
              <a:ea typeface="Rubik"/>
              <a:cs typeface="Rubik"/>
              <a:sym typeface="Rubik"/>
            </a:endParaRPr>
          </a:p>
          <a:p>
            <a:pPr indent="0" lvl="0" marL="457200" rtl="0" algn="just">
              <a:spcBef>
                <a:spcPts val="0"/>
              </a:spcBef>
              <a:spcAft>
                <a:spcPts val="0"/>
              </a:spcAft>
              <a:buNone/>
            </a:pPr>
            <a:r>
              <a:rPr lang="es" sz="1600">
                <a:solidFill>
                  <a:srgbClr val="E1446D"/>
                </a:solidFill>
                <a:latin typeface="Rubik"/>
                <a:ea typeface="Rubik"/>
                <a:cs typeface="Rubik"/>
                <a:sym typeface="Rubik"/>
              </a:rPr>
              <a:t>A veces, pueden haber componentes que se repitan (cíclicos) pero que no sean estacionales.</a:t>
            </a:r>
            <a:endParaRPr b="1" sz="1800">
              <a:latin typeface="Rubik"/>
              <a:ea typeface="Rubik"/>
              <a:cs typeface="Rubik"/>
              <a:sym typeface="Rubik"/>
            </a:endParaRPr>
          </a:p>
          <a:p>
            <a:pPr indent="0" lvl="0" marL="457200" rtl="0" algn="just">
              <a:spcBef>
                <a:spcPts val="0"/>
              </a:spcBef>
              <a:spcAft>
                <a:spcPts val="0"/>
              </a:spcAft>
              <a:buNone/>
            </a:pPr>
            <a:r>
              <a:t/>
            </a:r>
            <a:endParaRPr sz="1800">
              <a:latin typeface="Rubik"/>
              <a:ea typeface="Rubik"/>
              <a:cs typeface="Rubik"/>
              <a:sym typeface="Rubik"/>
            </a:endParaRPr>
          </a:p>
          <a:p>
            <a:pPr indent="-342900" lvl="0" marL="457200" rtl="0" algn="just">
              <a:spcBef>
                <a:spcPts val="0"/>
              </a:spcBef>
              <a:spcAft>
                <a:spcPts val="0"/>
              </a:spcAft>
              <a:buSzPts val="1800"/>
              <a:buFont typeface="Rubik"/>
              <a:buChar char="●"/>
            </a:pPr>
            <a:r>
              <a:rPr b="1" lang="es" sz="1800">
                <a:latin typeface="Rubik"/>
                <a:ea typeface="Rubik"/>
                <a:cs typeface="Rubik"/>
                <a:sym typeface="Rubik"/>
              </a:rPr>
              <a:t>Ruido y Anomalías </a:t>
            </a:r>
            <a:r>
              <a:rPr lang="es" sz="1800">
                <a:latin typeface="Rubik"/>
                <a:ea typeface="Rubik"/>
                <a:cs typeface="Rubik"/>
                <a:sym typeface="Rubik"/>
              </a:rPr>
              <a:t>- En general, lo que no entra dentro de las componentes anteriores. </a:t>
            </a:r>
            <a:endParaRPr sz="1800">
              <a:latin typeface="Rubik"/>
              <a:ea typeface="Rubik"/>
              <a:cs typeface="Rubik"/>
              <a:sym typeface="Rubik"/>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95"/>
          <p:cNvSpPr txBox="1"/>
          <p:nvPr/>
        </p:nvSpPr>
        <p:spPr>
          <a:xfrm>
            <a:off x="722400" y="371675"/>
            <a:ext cx="7699200" cy="3632700"/>
          </a:xfrm>
          <a:prstGeom prst="rect">
            <a:avLst/>
          </a:prstGeom>
          <a:noFill/>
          <a:ln>
            <a:noFill/>
          </a:ln>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b="1" lang="es" sz="1800">
                <a:latin typeface="Rubik"/>
                <a:ea typeface="Rubik"/>
                <a:cs typeface="Rubik"/>
                <a:sym typeface="Rubik"/>
              </a:rPr>
              <a:t>Tendencia</a:t>
            </a:r>
            <a:r>
              <a:rPr lang="es" sz="1800">
                <a:latin typeface="Rubik"/>
                <a:ea typeface="Rubik"/>
                <a:cs typeface="Rubik"/>
                <a:sym typeface="Rubik"/>
              </a:rPr>
              <a:t> - El comportamiento </a:t>
            </a:r>
            <a:r>
              <a:rPr i="1" lang="es" sz="1800">
                <a:latin typeface="Rubik"/>
                <a:ea typeface="Rubik"/>
                <a:cs typeface="Rubik"/>
                <a:sym typeface="Rubik"/>
              </a:rPr>
              <a:t>a largo plazo</a:t>
            </a:r>
            <a:r>
              <a:rPr lang="es" sz="1800">
                <a:latin typeface="Rubik"/>
                <a:ea typeface="Rubik"/>
                <a:cs typeface="Rubik"/>
                <a:sym typeface="Rubik"/>
              </a:rPr>
              <a:t> de la serie. </a:t>
            </a:r>
            <a:endParaRPr sz="1800">
              <a:latin typeface="Rubik"/>
              <a:ea typeface="Rubik"/>
              <a:cs typeface="Rubik"/>
              <a:sym typeface="Rubik"/>
            </a:endParaRPr>
          </a:p>
          <a:p>
            <a:pPr indent="0" lvl="0" marL="457200" rtl="0" algn="just">
              <a:spcBef>
                <a:spcPts val="0"/>
              </a:spcBef>
              <a:spcAft>
                <a:spcPts val="0"/>
              </a:spcAft>
              <a:buNone/>
            </a:pPr>
            <a:r>
              <a:rPr lang="es" sz="1600">
                <a:latin typeface="Rubik"/>
                <a:ea typeface="Rubik"/>
                <a:cs typeface="Rubik"/>
                <a:sym typeface="Rubik"/>
              </a:rPr>
              <a:t>¿Tiende a crecer o decrecer? ¿Es estable (</a:t>
            </a:r>
            <a:r>
              <a:rPr i="1" lang="es" sz="1600">
                <a:latin typeface="Rubik"/>
                <a:ea typeface="Rubik"/>
                <a:cs typeface="Rubik"/>
                <a:sym typeface="Rubik"/>
              </a:rPr>
              <a:t>estacionaria en la media</a:t>
            </a:r>
            <a:r>
              <a:rPr lang="es" sz="1600">
                <a:latin typeface="Rubik"/>
                <a:ea typeface="Rubik"/>
                <a:cs typeface="Rubik"/>
                <a:sym typeface="Rubik"/>
              </a:rPr>
              <a:t>)? </a:t>
            </a:r>
            <a:endParaRPr sz="1600">
              <a:latin typeface="Rubik"/>
              <a:ea typeface="Rubik"/>
              <a:cs typeface="Rubik"/>
              <a:sym typeface="Rubik"/>
            </a:endParaRPr>
          </a:p>
          <a:p>
            <a:pPr indent="0" lvl="0" marL="457200" rtl="0" algn="just">
              <a:spcBef>
                <a:spcPts val="0"/>
              </a:spcBef>
              <a:spcAft>
                <a:spcPts val="0"/>
              </a:spcAft>
              <a:buNone/>
            </a:pPr>
            <a:r>
              <a:rPr lang="es" sz="1600">
                <a:solidFill>
                  <a:srgbClr val="E1446D"/>
                </a:solidFill>
                <a:latin typeface="Rubik"/>
                <a:ea typeface="Rubik"/>
                <a:cs typeface="Rubik"/>
                <a:sym typeface="Rubik"/>
              </a:rPr>
              <a:t>La tendencia no necesariamente tiene por qué ser lineal.</a:t>
            </a:r>
            <a:endParaRPr b="1" sz="1800">
              <a:latin typeface="Rubik"/>
              <a:ea typeface="Rubik"/>
              <a:cs typeface="Rubik"/>
              <a:sym typeface="Rubik"/>
            </a:endParaRPr>
          </a:p>
          <a:p>
            <a:pPr indent="0" lvl="0" marL="0" rtl="0" algn="just">
              <a:spcBef>
                <a:spcPts val="0"/>
              </a:spcBef>
              <a:spcAft>
                <a:spcPts val="0"/>
              </a:spcAft>
              <a:buNone/>
            </a:pPr>
            <a:r>
              <a:t/>
            </a:r>
            <a:endParaRPr sz="1800">
              <a:latin typeface="Rubik"/>
              <a:ea typeface="Rubik"/>
              <a:cs typeface="Rubik"/>
              <a:sym typeface="Rubik"/>
            </a:endParaRPr>
          </a:p>
          <a:p>
            <a:pPr indent="-342900" lvl="0" marL="457200" rtl="0" algn="just">
              <a:spcBef>
                <a:spcPts val="0"/>
              </a:spcBef>
              <a:spcAft>
                <a:spcPts val="0"/>
              </a:spcAft>
              <a:buSzPts val="1800"/>
              <a:buChar char="●"/>
            </a:pPr>
            <a:r>
              <a:rPr b="1" lang="es" sz="1800">
                <a:latin typeface="Rubik"/>
                <a:ea typeface="Rubik"/>
                <a:cs typeface="Rubik"/>
                <a:sym typeface="Rubik"/>
              </a:rPr>
              <a:t>Estacionalidad</a:t>
            </a:r>
            <a:r>
              <a:rPr lang="es" sz="1800">
                <a:latin typeface="Rubik"/>
                <a:ea typeface="Rubik"/>
                <a:cs typeface="Rubik"/>
                <a:sym typeface="Rubik"/>
              </a:rPr>
              <a:t> -  Cuando existen ciertos efectos sobre la serie que se repiten regularmente (alrededor de la misma fecha, por ejemplo) decimos que es un efecto estacional. </a:t>
            </a:r>
            <a:endParaRPr sz="1800">
              <a:latin typeface="Rubik"/>
              <a:ea typeface="Rubik"/>
              <a:cs typeface="Rubik"/>
              <a:sym typeface="Rubik"/>
            </a:endParaRPr>
          </a:p>
          <a:p>
            <a:pPr indent="0" lvl="0" marL="457200" rtl="0" algn="just">
              <a:spcBef>
                <a:spcPts val="0"/>
              </a:spcBef>
              <a:spcAft>
                <a:spcPts val="0"/>
              </a:spcAft>
              <a:buNone/>
            </a:pPr>
            <a:r>
              <a:rPr lang="es" sz="1600">
                <a:solidFill>
                  <a:srgbClr val="E1446D"/>
                </a:solidFill>
                <a:latin typeface="Rubik"/>
                <a:ea typeface="Rubik"/>
                <a:cs typeface="Rubik"/>
                <a:sym typeface="Rubik"/>
              </a:rPr>
              <a:t>A veces, pueden haber componentes que se repitan (cíclicos) pero que no sean estacionales.</a:t>
            </a:r>
            <a:endParaRPr b="1" sz="1800">
              <a:latin typeface="Rubik"/>
              <a:ea typeface="Rubik"/>
              <a:cs typeface="Rubik"/>
              <a:sym typeface="Rubik"/>
            </a:endParaRPr>
          </a:p>
          <a:p>
            <a:pPr indent="0" lvl="0" marL="457200" rtl="0" algn="just">
              <a:spcBef>
                <a:spcPts val="0"/>
              </a:spcBef>
              <a:spcAft>
                <a:spcPts val="0"/>
              </a:spcAft>
              <a:buNone/>
            </a:pPr>
            <a:r>
              <a:t/>
            </a:r>
            <a:endParaRPr sz="1800">
              <a:latin typeface="Rubik"/>
              <a:ea typeface="Rubik"/>
              <a:cs typeface="Rubik"/>
              <a:sym typeface="Rubik"/>
            </a:endParaRPr>
          </a:p>
          <a:p>
            <a:pPr indent="-342900" lvl="0" marL="457200" rtl="0" algn="just">
              <a:spcBef>
                <a:spcPts val="0"/>
              </a:spcBef>
              <a:spcAft>
                <a:spcPts val="0"/>
              </a:spcAft>
              <a:buSzPts val="1800"/>
              <a:buFont typeface="Rubik"/>
              <a:buChar char="●"/>
            </a:pPr>
            <a:r>
              <a:rPr b="1" lang="es" sz="1800">
                <a:latin typeface="Rubik"/>
                <a:ea typeface="Rubik"/>
                <a:cs typeface="Rubik"/>
                <a:sym typeface="Rubik"/>
              </a:rPr>
              <a:t>Ruido y Anomalías </a:t>
            </a:r>
            <a:r>
              <a:rPr lang="es" sz="1800">
                <a:latin typeface="Rubik"/>
                <a:ea typeface="Rubik"/>
                <a:cs typeface="Rubik"/>
                <a:sym typeface="Rubik"/>
              </a:rPr>
              <a:t>- En general, lo que no entra dentro de las componentes anteriores. </a:t>
            </a:r>
            <a:endParaRPr b="1" sz="1800">
              <a:latin typeface="Rubik"/>
              <a:ea typeface="Rubik"/>
              <a:cs typeface="Rubik"/>
              <a:sym typeface="Rubik"/>
            </a:endParaRPr>
          </a:p>
          <a:p>
            <a:pPr indent="0" lvl="0" marL="0" rtl="0" algn="just">
              <a:spcBef>
                <a:spcPts val="0"/>
              </a:spcBef>
              <a:spcAft>
                <a:spcPts val="0"/>
              </a:spcAft>
              <a:buNone/>
            </a:pPr>
            <a:r>
              <a:t/>
            </a:r>
            <a:endParaRPr sz="1800">
              <a:latin typeface="Rubik"/>
              <a:ea typeface="Rubik"/>
              <a:cs typeface="Rubik"/>
              <a:sym typeface="Rubik"/>
            </a:endParaRPr>
          </a:p>
          <a:p>
            <a:pPr indent="0" lvl="0" marL="0" rtl="0" algn="ctr">
              <a:spcBef>
                <a:spcPts val="0"/>
              </a:spcBef>
              <a:spcAft>
                <a:spcPts val="0"/>
              </a:spcAft>
              <a:buNone/>
            </a:pPr>
            <a:r>
              <a:rPr lang="es" sz="2500">
                <a:solidFill>
                  <a:srgbClr val="FFFFFF"/>
                </a:solidFill>
                <a:highlight>
                  <a:srgbClr val="E1446D"/>
                </a:highlight>
                <a:latin typeface="Rubik"/>
                <a:ea typeface="Rubik"/>
                <a:cs typeface="Rubik"/>
                <a:sym typeface="Rubik"/>
              </a:rPr>
              <a:t>Existen varias formas de modelar cómo se combinan estos componentes</a:t>
            </a:r>
            <a:endParaRPr sz="2500">
              <a:solidFill>
                <a:srgbClr val="FFFFFF"/>
              </a:solidFill>
              <a:highlight>
                <a:srgbClr val="E1446D"/>
              </a:highlight>
              <a:latin typeface="Rubik"/>
              <a:ea typeface="Rubik"/>
              <a:cs typeface="Rubik"/>
              <a:sym typeface="Rubik"/>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pic>
        <p:nvPicPr>
          <p:cNvPr id="474" name="Google Shape;474;p96"/>
          <p:cNvPicPr preferRelativeResize="0"/>
          <p:nvPr/>
        </p:nvPicPr>
        <p:blipFill>
          <a:blip r:embed="rId3">
            <a:alphaModFix/>
          </a:blip>
          <a:stretch>
            <a:fillRect/>
          </a:stretch>
        </p:blipFill>
        <p:spPr>
          <a:xfrm>
            <a:off x="2346075" y="72025"/>
            <a:ext cx="4784150" cy="4524451"/>
          </a:xfrm>
          <a:prstGeom prst="rect">
            <a:avLst/>
          </a:prstGeom>
          <a:noFill/>
          <a:ln>
            <a:noFill/>
          </a:ln>
        </p:spPr>
      </p:pic>
      <p:sp>
        <p:nvSpPr>
          <p:cNvPr id="475" name="Google Shape;475;p96"/>
          <p:cNvSpPr txBox="1"/>
          <p:nvPr/>
        </p:nvSpPr>
        <p:spPr>
          <a:xfrm>
            <a:off x="1838050" y="4827625"/>
            <a:ext cx="6003600" cy="2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700" u="sng">
                <a:solidFill>
                  <a:schemeClr val="hlink"/>
                </a:solidFill>
                <a:latin typeface="Rubik"/>
                <a:ea typeface="Rubik"/>
                <a:cs typeface="Rubik"/>
                <a:sym typeface="Rubik"/>
                <a:hlinkClick r:id="rId4"/>
              </a:rPr>
              <a:t>Fuente: Tendencia, estacionalidad, promedio móvil, modelo regresivo automático: mi viaje a datos de series temporales con código interactivo</a:t>
            </a:r>
            <a:endParaRPr sz="300">
              <a:latin typeface="Rubik"/>
              <a:ea typeface="Rubik"/>
              <a:cs typeface="Rubik"/>
              <a:sym typeface="Rubik"/>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51" name="Shape 351"/>
        <p:cNvGrpSpPr/>
        <p:nvPr/>
      </p:nvGrpSpPr>
      <p:grpSpPr>
        <a:xfrm>
          <a:off x="0" y="0"/>
          <a:ext cx="0" cy="0"/>
          <a:chOff x="0" y="0"/>
          <a:chExt cx="0" cy="0"/>
        </a:xfrm>
      </p:grpSpPr>
      <p:sp>
        <p:nvSpPr>
          <p:cNvPr id="352" name="Google Shape;352;p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sz="1100">
                <a:solidFill>
                  <a:schemeClr val="accent1"/>
                </a:solidFill>
                <a:latin typeface="Rubik"/>
                <a:ea typeface="Rubik"/>
                <a:cs typeface="Rubik"/>
                <a:sym typeface="Rubik"/>
              </a:rPr>
              <a:t>‹#›</a:t>
            </a:fld>
            <a:endParaRPr sz="1100">
              <a:solidFill>
                <a:schemeClr val="accent1"/>
              </a:solidFill>
              <a:latin typeface="Rubik"/>
              <a:ea typeface="Rubik"/>
              <a:cs typeface="Rubik"/>
              <a:sym typeface="Rubik"/>
            </a:endParaRPr>
          </a:p>
        </p:txBody>
      </p:sp>
      <p:sp>
        <p:nvSpPr>
          <p:cNvPr id="353" name="Google Shape;353;p79"/>
          <p:cNvSpPr txBox="1"/>
          <p:nvPr/>
        </p:nvSpPr>
        <p:spPr>
          <a:xfrm>
            <a:off x="645725" y="615500"/>
            <a:ext cx="8355300" cy="11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700">
                <a:solidFill>
                  <a:srgbClr val="5500FF"/>
                </a:solidFill>
                <a:latin typeface="Rubik"/>
                <a:ea typeface="Rubik"/>
                <a:cs typeface="Rubik"/>
                <a:sym typeface="Rubik"/>
              </a:rPr>
              <a:t>TEMA DEL DÍA</a:t>
            </a:r>
            <a:endParaRPr sz="1700">
              <a:solidFill>
                <a:srgbClr val="5500FF"/>
              </a:solidFill>
              <a:latin typeface="Rubik"/>
              <a:ea typeface="Rubik"/>
              <a:cs typeface="Rubik"/>
              <a:sym typeface="Rubik"/>
            </a:endParaRPr>
          </a:p>
          <a:p>
            <a:pPr indent="0" lvl="0" marL="0" rtl="0" algn="l">
              <a:spcBef>
                <a:spcPts val="0"/>
              </a:spcBef>
              <a:spcAft>
                <a:spcPts val="0"/>
              </a:spcAft>
              <a:buNone/>
            </a:pPr>
            <a:r>
              <a:rPr b="1" lang="es" sz="3000">
                <a:solidFill>
                  <a:srgbClr val="5500FF"/>
                </a:solidFill>
                <a:latin typeface="Rubik"/>
                <a:ea typeface="Rubik"/>
                <a:cs typeface="Rubik"/>
                <a:sym typeface="Rubik"/>
              </a:rPr>
              <a:t>Series de tiempo</a:t>
            </a:r>
            <a:endParaRPr sz="3000">
              <a:solidFill>
                <a:srgbClr val="5500FF"/>
              </a:solidFill>
              <a:latin typeface="Rubik"/>
              <a:ea typeface="Rubik"/>
              <a:cs typeface="Rubik"/>
              <a:sym typeface="Rubik"/>
            </a:endParaRPr>
          </a:p>
        </p:txBody>
      </p:sp>
      <p:sp>
        <p:nvSpPr>
          <p:cNvPr id="354" name="Google Shape;354;p79"/>
          <p:cNvSpPr txBox="1"/>
          <p:nvPr/>
        </p:nvSpPr>
        <p:spPr>
          <a:xfrm>
            <a:off x="645725" y="1646750"/>
            <a:ext cx="7930200" cy="251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rgbClr val="434343"/>
                </a:solidFill>
                <a:latin typeface="Rubik"/>
                <a:ea typeface="Rubik"/>
                <a:cs typeface="Rubik"/>
                <a:sym typeface="Rubik"/>
              </a:rPr>
              <a:t>Cuando podemos ver cómo una magnitud cambia en el tiempo, los análisis se hacen más interesantes y, a veces, complejos. Por suerte, las series de tiempo tienen una historia asegurada.</a:t>
            </a:r>
            <a:endParaRPr sz="2400">
              <a:solidFill>
                <a:srgbClr val="434343"/>
              </a:solidFill>
              <a:latin typeface="Rubik"/>
              <a:ea typeface="Rubik"/>
              <a:cs typeface="Rubik"/>
              <a:sym typeface="Rubik"/>
            </a:endParaRPr>
          </a:p>
          <a:p>
            <a:pPr indent="0" lvl="0" marL="0" rtl="0" algn="l">
              <a:spcBef>
                <a:spcPts val="0"/>
              </a:spcBef>
              <a:spcAft>
                <a:spcPts val="0"/>
              </a:spcAft>
              <a:buNone/>
            </a:pPr>
            <a:r>
              <a:t/>
            </a:r>
            <a:endParaRPr sz="2400">
              <a:solidFill>
                <a:srgbClr val="434343"/>
              </a:solidFill>
              <a:latin typeface="Rubik"/>
              <a:ea typeface="Rubik"/>
              <a:cs typeface="Rubik"/>
              <a:sym typeface="Rubik"/>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97"/>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Hands-on </a:t>
            </a:r>
            <a:endParaRPr/>
          </a:p>
          <a:p>
            <a:pPr indent="0" lvl="0" marL="0" rtl="0" algn="l">
              <a:spcBef>
                <a:spcPts val="0"/>
              </a:spcBef>
              <a:spcAft>
                <a:spcPts val="0"/>
              </a:spcAft>
              <a:buNone/>
            </a:pPr>
            <a:r>
              <a:rPr lang="es"/>
              <a:t>training</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98"/>
          <p:cNvSpPr txBox="1"/>
          <p:nvPr>
            <p:ph type="title"/>
          </p:nvPr>
        </p:nvSpPr>
        <p:spPr>
          <a:xfrm>
            <a:off x="288750" y="587675"/>
            <a:ext cx="1436700" cy="15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Hands-on training</a:t>
            </a:r>
            <a:endParaRPr/>
          </a:p>
        </p:txBody>
      </p:sp>
      <p:sp>
        <p:nvSpPr>
          <p:cNvPr id="486" name="Google Shape;486;p9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487" name="Google Shape;487;p98"/>
          <p:cNvSpPr txBox="1"/>
          <p:nvPr/>
        </p:nvSpPr>
        <p:spPr>
          <a:xfrm>
            <a:off x="2057400" y="1534825"/>
            <a:ext cx="7056900" cy="178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400">
              <a:solidFill>
                <a:srgbClr val="666666"/>
              </a:solidFill>
              <a:latin typeface="Rubik"/>
              <a:ea typeface="Rubik"/>
              <a:cs typeface="Rubik"/>
              <a:sym typeface="Rubik"/>
            </a:endParaRPr>
          </a:p>
          <a:p>
            <a:pPr indent="0" lvl="0" marL="0" rtl="0" algn="ctr">
              <a:spcBef>
                <a:spcPts val="0"/>
              </a:spcBef>
              <a:spcAft>
                <a:spcPts val="0"/>
              </a:spcAft>
              <a:buNone/>
            </a:pPr>
            <a:r>
              <a:rPr lang="es" sz="2400">
                <a:solidFill>
                  <a:srgbClr val="666666"/>
                </a:solidFill>
                <a:latin typeface="Rubik"/>
                <a:ea typeface="Rubik"/>
                <a:cs typeface="Rubik"/>
                <a:sym typeface="Rubik"/>
              </a:rPr>
              <a:t>DS_Bitácora_41_Series_de_Tiempo.ipynb</a:t>
            </a:r>
            <a:endParaRPr sz="3400">
              <a:solidFill>
                <a:srgbClr val="351C75"/>
              </a:solidFill>
              <a:latin typeface="Rubik"/>
              <a:ea typeface="Rubik"/>
              <a:cs typeface="Rubik"/>
              <a:sym typeface="Rubik"/>
            </a:endParaRPr>
          </a:p>
          <a:p>
            <a:pPr indent="0" lvl="0" marL="0" rtl="0" algn="ctr">
              <a:spcBef>
                <a:spcPts val="0"/>
              </a:spcBef>
              <a:spcAft>
                <a:spcPts val="0"/>
              </a:spcAft>
              <a:buNone/>
            </a:pPr>
            <a:r>
              <a:t/>
            </a:r>
            <a:endParaRPr sz="2400">
              <a:solidFill>
                <a:srgbClr val="666666"/>
              </a:solidFill>
              <a:latin typeface="Rubik"/>
              <a:ea typeface="Rubik"/>
              <a:cs typeface="Rubik"/>
              <a:sym typeface="Rubik"/>
            </a:endParaRPr>
          </a:p>
          <a:p>
            <a:pPr indent="0" lvl="0" marL="0" rtl="0" algn="ctr">
              <a:spcBef>
                <a:spcPts val="0"/>
              </a:spcBef>
              <a:spcAft>
                <a:spcPts val="0"/>
              </a:spcAft>
              <a:buNone/>
            </a:pPr>
            <a:r>
              <a:rPr lang="es" sz="2400">
                <a:solidFill>
                  <a:srgbClr val="666666"/>
                </a:solidFill>
                <a:latin typeface="Rubik"/>
                <a:ea typeface="Rubik"/>
                <a:cs typeface="Rubik"/>
                <a:sym typeface="Rubik"/>
              </a:rPr>
              <a:t>Sección 2</a:t>
            </a:r>
            <a:endParaRPr sz="2400">
              <a:solidFill>
                <a:srgbClr val="666666"/>
              </a:solidFill>
              <a:latin typeface="Rubik"/>
              <a:ea typeface="Rubik"/>
              <a:cs typeface="Rubik"/>
              <a:sym typeface="Rubik"/>
            </a:endParaRPr>
          </a:p>
          <a:p>
            <a:pPr indent="0" lvl="0" marL="0" rtl="0" algn="l">
              <a:spcBef>
                <a:spcPts val="0"/>
              </a:spcBef>
              <a:spcAft>
                <a:spcPts val="0"/>
              </a:spcAft>
              <a:buNone/>
            </a:pPr>
            <a:r>
              <a:t/>
            </a:r>
            <a:endParaRPr sz="2400">
              <a:solidFill>
                <a:srgbClr val="666666"/>
              </a:solidFill>
              <a:latin typeface="Rubik"/>
              <a:ea typeface="Rubik"/>
              <a:cs typeface="Rubik"/>
              <a:sym typeface="Rubik"/>
            </a:endParaRPr>
          </a:p>
          <a:p>
            <a:pPr indent="0" lvl="0" marL="0" rtl="0" algn="l">
              <a:spcBef>
                <a:spcPts val="0"/>
              </a:spcBef>
              <a:spcAft>
                <a:spcPts val="0"/>
              </a:spcAft>
              <a:buNone/>
            </a:pPr>
            <a:r>
              <a:t/>
            </a:r>
            <a:endParaRPr sz="2400">
              <a:solidFill>
                <a:srgbClr val="666666"/>
              </a:solidFill>
              <a:latin typeface="Rubik"/>
              <a:ea typeface="Rubik"/>
              <a:cs typeface="Rubik"/>
              <a:sym typeface="Rubik"/>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99"/>
          <p:cNvSpPr/>
          <p:nvPr/>
        </p:nvSpPr>
        <p:spPr>
          <a:xfrm>
            <a:off x="6333825" y="2571750"/>
            <a:ext cx="2331300" cy="2229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99"/>
          <p:cNvSpPr txBox="1"/>
          <p:nvPr/>
        </p:nvSpPr>
        <p:spPr>
          <a:xfrm>
            <a:off x="899775" y="1459550"/>
            <a:ext cx="5449500" cy="23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Rubik"/>
                <a:ea typeface="Rubik"/>
                <a:cs typeface="Rubik"/>
                <a:sym typeface="Rubik"/>
              </a:rPr>
              <a:t>Ruido Blanco</a:t>
            </a:r>
            <a:endParaRPr sz="2400">
              <a:latin typeface="Rubik"/>
              <a:ea typeface="Rubik"/>
              <a:cs typeface="Rubik"/>
              <a:sym typeface="Rubik"/>
            </a:endParaRPr>
          </a:p>
          <a:p>
            <a:pPr indent="0" lvl="0" marL="0" rtl="0" algn="l">
              <a:spcBef>
                <a:spcPts val="1000"/>
              </a:spcBef>
              <a:spcAft>
                <a:spcPts val="1000"/>
              </a:spcAft>
              <a:buNone/>
            </a:pPr>
            <a:r>
              <a:rPr lang="es" sz="2400">
                <a:latin typeface="Rubik"/>
                <a:ea typeface="Rubik"/>
                <a:cs typeface="Rubik"/>
                <a:sym typeface="Rubik"/>
              </a:rPr>
              <a:t>Caminata al Azar</a:t>
            </a:r>
            <a:endParaRPr>
              <a:latin typeface="Rubik"/>
              <a:ea typeface="Rubik"/>
              <a:cs typeface="Rubik"/>
              <a:sym typeface="Rubik"/>
            </a:endParaRPr>
          </a:p>
        </p:txBody>
      </p:sp>
      <p:pic>
        <p:nvPicPr>
          <p:cNvPr id="494" name="Google Shape;494;p99"/>
          <p:cNvPicPr preferRelativeResize="0"/>
          <p:nvPr/>
        </p:nvPicPr>
        <p:blipFill>
          <a:blip r:embed="rId3">
            <a:alphaModFix/>
          </a:blip>
          <a:stretch>
            <a:fillRect/>
          </a:stretch>
        </p:blipFill>
        <p:spPr>
          <a:xfrm>
            <a:off x="6374373" y="2715395"/>
            <a:ext cx="2209500" cy="2086200"/>
          </a:xfrm>
          <a:prstGeom prst="ellipse">
            <a:avLst/>
          </a:prstGeom>
          <a:noFill/>
          <a:ln>
            <a:noFill/>
          </a:ln>
        </p:spPr>
      </p:pic>
      <p:sp>
        <p:nvSpPr>
          <p:cNvPr id="495" name="Google Shape;495;p99"/>
          <p:cNvSpPr txBox="1"/>
          <p:nvPr/>
        </p:nvSpPr>
        <p:spPr>
          <a:xfrm>
            <a:off x="899775" y="299275"/>
            <a:ext cx="78582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600">
                <a:solidFill>
                  <a:srgbClr val="E1446D"/>
                </a:solidFill>
                <a:latin typeface="Rubik"/>
                <a:ea typeface="Rubik"/>
                <a:cs typeface="Rubik"/>
                <a:sym typeface="Rubik"/>
              </a:rPr>
              <a:t>Dos procesos que pueden engañarnos</a:t>
            </a:r>
            <a:endParaRPr b="1" sz="2600">
              <a:solidFill>
                <a:srgbClr val="E1446D"/>
              </a:solidFill>
              <a:latin typeface="Rubik"/>
              <a:ea typeface="Rubik"/>
              <a:cs typeface="Rubik"/>
              <a:sym typeface="Rubik"/>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100"/>
          <p:cNvSpPr/>
          <p:nvPr/>
        </p:nvSpPr>
        <p:spPr>
          <a:xfrm>
            <a:off x="498800" y="1400375"/>
            <a:ext cx="2604600" cy="3759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00"/>
          <p:cNvSpPr txBox="1"/>
          <p:nvPr/>
        </p:nvSpPr>
        <p:spPr>
          <a:xfrm>
            <a:off x="677900" y="1548150"/>
            <a:ext cx="2425500" cy="5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400">
                <a:solidFill>
                  <a:srgbClr val="E1446D"/>
                </a:solidFill>
                <a:latin typeface="Rubik"/>
                <a:ea typeface="Rubik"/>
                <a:cs typeface="Rubik"/>
                <a:sym typeface="Rubik"/>
              </a:rPr>
              <a:t>Ruido Blanco</a:t>
            </a:r>
            <a:endParaRPr b="1" sz="2400">
              <a:solidFill>
                <a:srgbClr val="E1446D"/>
              </a:solidFill>
              <a:latin typeface="Rubik"/>
              <a:ea typeface="Rubik"/>
              <a:cs typeface="Rubik"/>
              <a:sym typeface="Rubik"/>
            </a:endParaRPr>
          </a:p>
          <a:p>
            <a:pPr indent="0" lvl="0" marL="0" rtl="0" algn="l">
              <a:spcBef>
                <a:spcPts val="0"/>
              </a:spcBef>
              <a:spcAft>
                <a:spcPts val="0"/>
              </a:spcAft>
              <a:buNone/>
            </a:pPr>
            <a:r>
              <a:t/>
            </a:r>
            <a:endParaRPr>
              <a:latin typeface="Rubik"/>
              <a:ea typeface="Rubik"/>
              <a:cs typeface="Rubik"/>
              <a:sym typeface="Rubik"/>
            </a:endParaRPr>
          </a:p>
        </p:txBody>
      </p:sp>
      <p:pic>
        <p:nvPicPr>
          <p:cNvPr id="502" name="Google Shape;502;p100"/>
          <p:cNvPicPr preferRelativeResize="0"/>
          <p:nvPr/>
        </p:nvPicPr>
        <p:blipFill rotWithShape="1">
          <a:blip r:embed="rId3">
            <a:alphaModFix/>
          </a:blip>
          <a:srcRect b="15952" l="7428" r="6193" t="0"/>
          <a:stretch/>
        </p:blipFill>
        <p:spPr>
          <a:xfrm>
            <a:off x="3370299" y="1187925"/>
            <a:ext cx="5570601" cy="3243726"/>
          </a:xfrm>
          <a:prstGeom prst="rect">
            <a:avLst/>
          </a:prstGeom>
          <a:noFill/>
          <a:ln>
            <a:noFill/>
          </a:ln>
        </p:spPr>
      </p:pic>
      <p:sp>
        <p:nvSpPr>
          <p:cNvPr id="503" name="Google Shape;503;p100"/>
          <p:cNvSpPr txBox="1"/>
          <p:nvPr/>
        </p:nvSpPr>
        <p:spPr>
          <a:xfrm>
            <a:off x="677900" y="2222350"/>
            <a:ext cx="2246400" cy="257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latin typeface="Rubik"/>
                <a:ea typeface="Rubik"/>
                <a:cs typeface="Rubik"/>
                <a:sym typeface="Rubik"/>
              </a:rPr>
              <a:t>Serie simulada de ruido blanco. </a:t>
            </a:r>
            <a:endParaRPr sz="1600">
              <a:latin typeface="Rubik"/>
              <a:ea typeface="Rubik"/>
              <a:cs typeface="Rubik"/>
              <a:sym typeface="Rubik"/>
            </a:endParaRPr>
          </a:p>
          <a:p>
            <a:pPr indent="0" lvl="0" marL="0" rtl="0" algn="l">
              <a:spcBef>
                <a:spcPts val="1000"/>
              </a:spcBef>
              <a:spcAft>
                <a:spcPts val="1000"/>
              </a:spcAft>
              <a:buNone/>
            </a:pPr>
            <a:r>
              <a:rPr lang="es" sz="1600">
                <a:latin typeface="Rubik"/>
                <a:ea typeface="Rubik"/>
                <a:cs typeface="Rubik"/>
                <a:sym typeface="Rubik"/>
              </a:rPr>
              <a:t>No tiene tendencia, pero sí parece tener una componente estacional. Sin embargo, esto es producto del azar. </a:t>
            </a:r>
            <a:endParaRPr sz="1600">
              <a:latin typeface="Rubik"/>
              <a:ea typeface="Rubik"/>
              <a:cs typeface="Rubik"/>
              <a:sym typeface="Rubik"/>
            </a:endParaRPr>
          </a:p>
        </p:txBody>
      </p:sp>
      <p:sp>
        <p:nvSpPr>
          <p:cNvPr id="504" name="Google Shape;504;p100"/>
          <p:cNvSpPr txBox="1"/>
          <p:nvPr/>
        </p:nvSpPr>
        <p:spPr>
          <a:xfrm>
            <a:off x="4199425" y="4799350"/>
            <a:ext cx="4442700" cy="21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900">
                <a:latin typeface="Rubik"/>
                <a:ea typeface="Rubik"/>
                <a:cs typeface="Rubik"/>
                <a:sym typeface="Rubik"/>
              </a:rPr>
              <a:t>Fuente: Introductory Time Series With R.</a:t>
            </a:r>
            <a:endParaRPr sz="1100">
              <a:latin typeface="Rubik"/>
              <a:ea typeface="Rubik"/>
              <a:cs typeface="Rubik"/>
              <a:sym typeface="Rubik"/>
            </a:endParaRPr>
          </a:p>
          <a:p>
            <a:pPr indent="0" lvl="0" marL="0" rtl="0" algn="l">
              <a:spcBef>
                <a:spcPts val="0"/>
              </a:spcBef>
              <a:spcAft>
                <a:spcPts val="0"/>
              </a:spcAft>
              <a:buNone/>
            </a:pPr>
            <a:r>
              <a:t/>
            </a:r>
            <a:endParaRPr sz="1200">
              <a:latin typeface="Rubik"/>
              <a:ea typeface="Rubik"/>
              <a:cs typeface="Rubik"/>
              <a:sym typeface="Rubik"/>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101"/>
          <p:cNvSpPr/>
          <p:nvPr/>
        </p:nvSpPr>
        <p:spPr>
          <a:xfrm>
            <a:off x="498800" y="1400375"/>
            <a:ext cx="2604600" cy="3759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01"/>
          <p:cNvSpPr txBox="1"/>
          <p:nvPr/>
        </p:nvSpPr>
        <p:spPr>
          <a:xfrm>
            <a:off x="618875" y="1548150"/>
            <a:ext cx="2684700" cy="5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400">
                <a:solidFill>
                  <a:srgbClr val="E1446D"/>
                </a:solidFill>
                <a:latin typeface="Rubik"/>
                <a:ea typeface="Rubik"/>
                <a:cs typeface="Rubik"/>
                <a:sym typeface="Rubik"/>
              </a:rPr>
              <a:t>Caminata al Azar</a:t>
            </a:r>
            <a:endParaRPr b="1" sz="2400">
              <a:solidFill>
                <a:srgbClr val="E1446D"/>
              </a:solidFill>
              <a:latin typeface="Rubik"/>
              <a:ea typeface="Rubik"/>
              <a:cs typeface="Rubik"/>
              <a:sym typeface="Rubik"/>
            </a:endParaRPr>
          </a:p>
          <a:p>
            <a:pPr indent="0" lvl="0" marL="0" rtl="0" algn="l">
              <a:spcBef>
                <a:spcPts val="0"/>
              </a:spcBef>
              <a:spcAft>
                <a:spcPts val="0"/>
              </a:spcAft>
              <a:buNone/>
            </a:pPr>
            <a:r>
              <a:t/>
            </a:r>
            <a:endParaRPr>
              <a:latin typeface="Rubik"/>
              <a:ea typeface="Rubik"/>
              <a:cs typeface="Rubik"/>
              <a:sym typeface="Rubik"/>
            </a:endParaRPr>
          </a:p>
        </p:txBody>
      </p:sp>
      <p:sp>
        <p:nvSpPr>
          <p:cNvPr id="511" name="Google Shape;511;p101"/>
          <p:cNvSpPr txBox="1"/>
          <p:nvPr/>
        </p:nvSpPr>
        <p:spPr>
          <a:xfrm>
            <a:off x="618875" y="2513225"/>
            <a:ext cx="2345700" cy="257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ubik"/>
                <a:ea typeface="Rubik"/>
                <a:cs typeface="Rubik"/>
                <a:sym typeface="Rubik"/>
              </a:rPr>
              <a:t>Gráfico de una caminata aleatoria simulada. </a:t>
            </a:r>
            <a:endParaRPr>
              <a:latin typeface="Rubik"/>
              <a:ea typeface="Rubik"/>
              <a:cs typeface="Rubik"/>
              <a:sym typeface="Rubik"/>
            </a:endParaRPr>
          </a:p>
          <a:p>
            <a:pPr indent="0" lvl="0" marL="0" rtl="0" algn="l">
              <a:spcBef>
                <a:spcPts val="1000"/>
              </a:spcBef>
              <a:spcAft>
                <a:spcPts val="1000"/>
              </a:spcAft>
              <a:buNone/>
            </a:pPr>
            <a:r>
              <a:rPr lang="es">
                <a:latin typeface="Rubik"/>
                <a:ea typeface="Rubik"/>
                <a:cs typeface="Rubik"/>
                <a:sym typeface="Rubik"/>
              </a:rPr>
              <a:t>La serie exhibe una tendencia creciente y hasta parece tener cierta estacionalidad. Sin embargo, nuevamente, esto es puramente estocástico (azaroso).</a:t>
            </a:r>
            <a:endParaRPr>
              <a:latin typeface="Rubik"/>
              <a:ea typeface="Rubik"/>
              <a:cs typeface="Rubik"/>
              <a:sym typeface="Rubik"/>
            </a:endParaRPr>
          </a:p>
        </p:txBody>
      </p:sp>
      <p:sp>
        <p:nvSpPr>
          <p:cNvPr id="512" name="Google Shape;512;p101"/>
          <p:cNvSpPr txBox="1"/>
          <p:nvPr/>
        </p:nvSpPr>
        <p:spPr>
          <a:xfrm>
            <a:off x="4187850" y="4799350"/>
            <a:ext cx="4442700" cy="21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900">
                <a:latin typeface="Rubik"/>
                <a:ea typeface="Rubik"/>
                <a:cs typeface="Rubik"/>
                <a:sym typeface="Rubik"/>
              </a:rPr>
              <a:t>Fuente: Introductory Time Series With R.</a:t>
            </a:r>
            <a:endParaRPr sz="1100">
              <a:latin typeface="Rubik"/>
              <a:ea typeface="Rubik"/>
              <a:cs typeface="Rubik"/>
              <a:sym typeface="Rubik"/>
            </a:endParaRPr>
          </a:p>
          <a:p>
            <a:pPr indent="0" lvl="0" marL="0" rtl="0" algn="l">
              <a:spcBef>
                <a:spcPts val="0"/>
              </a:spcBef>
              <a:spcAft>
                <a:spcPts val="0"/>
              </a:spcAft>
              <a:buNone/>
            </a:pPr>
            <a:r>
              <a:t/>
            </a:r>
            <a:endParaRPr sz="1200">
              <a:latin typeface="Rubik"/>
              <a:ea typeface="Rubik"/>
              <a:cs typeface="Rubik"/>
              <a:sym typeface="Rubik"/>
            </a:endParaRPr>
          </a:p>
        </p:txBody>
      </p:sp>
      <p:pic>
        <p:nvPicPr>
          <p:cNvPr id="513" name="Google Shape;513;p101"/>
          <p:cNvPicPr preferRelativeResize="0"/>
          <p:nvPr/>
        </p:nvPicPr>
        <p:blipFill rotWithShape="1">
          <a:blip r:embed="rId3">
            <a:alphaModFix/>
          </a:blip>
          <a:srcRect b="20886" l="12046" r="15210" t="0"/>
          <a:stretch/>
        </p:blipFill>
        <p:spPr>
          <a:xfrm>
            <a:off x="3219225" y="1224850"/>
            <a:ext cx="5666175" cy="3288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102"/>
          <p:cNvSpPr txBox="1"/>
          <p:nvPr/>
        </p:nvSpPr>
        <p:spPr>
          <a:xfrm>
            <a:off x="729450" y="1318650"/>
            <a:ext cx="6731100" cy="29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000">
              <a:solidFill>
                <a:srgbClr val="434343"/>
              </a:solidFill>
              <a:latin typeface="Rubik"/>
              <a:ea typeface="Rubik"/>
              <a:cs typeface="Rubik"/>
              <a:sym typeface="Rubik"/>
            </a:endParaRPr>
          </a:p>
          <a:p>
            <a:pPr indent="-330200" lvl="0" marL="457200" rtl="0" algn="l">
              <a:spcBef>
                <a:spcPts val="0"/>
              </a:spcBef>
              <a:spcAft>
                <a:spcPts val="0"/>
              </a:spcAft>
              <a:buClr>
                <a:srgbClr val="434343"/>
              </a:buClr>
              <a:buSzPts val="1600"/>
              <a:buFont typeface="Rubik"/>
              <a:buChar char="●"/>
            </a:pPr>
            <a:r>
              <a:rPr lang="es" sz="1600">
                <a:solidFill>
                  <a:srgbClr val="434343"/>
                </a:solidFill>
                <a:latin typeface="Rubik"/>
                <a:ea typeface="Rubik"/>
                <a:cs typeface="Rubik"/>
                <a:sym typeface="Rubik"/>
              </a:rPr>
              <a:t>Avanza con el notebook de hoy. </a:t>
            </a:r>
            <a:endParaRPr sz="1600">
              <a:solidFill>
                <a:srgbClr val="434343"/>
              </a:solidFill>
              <a:latin typeface="Rubik"/>
              <a:ea typeface="Rubik"/>
              <a:cs typeface="Rubik"/>
              <a:sym typeface="Rubik"/>
            </a:endParaRPr>
          </a:p>
          <a:p>
            <a:pPr indent="-330200" lvl="0" marL="457200" rtl="0" algn="l">
              <a:spcBef>
                <a:spcPts val="1000"/>
              </a:spcBef>
              <a:spcAft>
                <a:spcPts val="1000"/>
              </a:spcAft>
              <a:buClr>
                <a:srgbClr val="434343"/>
              </a:buClr>
              <a:buSzPts val="1600"/>
              <a:buFont typeface="Rubik"/>
              <a:buChar char="●"/>
            </a:pPr>
            <a:r>
              <a:rPr lang="es" sz="1600">
                <a:solidFill>
                  <a:srgbClr val="434343"/>
                </a:solidFill>
                <a:latin typeface="Rubik"/>
                <a:ea typeface="Rubik"/>
                <a:cs typeface="Rubik"/>
                <a:sym typeface="Rubik"/>
              </a:rPr>
              <a:t>Lee la bitácora 42 y carga las dudas que tengas al Trello.</a:t>
            </a:r>
            <a:endParaRPr sz="1600">
              <a:solidFill>
                <a:srgbClr val="434343"/>
              </a:solidFill>
              <a:latin typeface="Rubik"/>
              <a:ea typeface="Rubik"/>
              <a:cs typeface="Rubik"/>
              <a:sym typeface="Rubik"/>
            </a:endParaRPr>
          </a:p>
        </p:txBody>
      </p:sp>
      <p:sp>
        <p:nvSpPr>
          <p:cNvPr id="519" name="Google Shape;519;p102"/>
          <p:cNvSpPr txBox="1"/>
          <p:nvPr>
            <p:ph type="title"/>
          </p:nvPr>
        </p:nvSpPr>
        <p:spPr>
          <a:xfrm>
            <a:off x="729450" y="512675"/>
            <a:ext cx="8033400" cy="103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Para la próxima</a:t>
            </a:r>
            <a:endParaRPr/>
          </a:p>
        </p:txBody>
      </p:sp>
      <p:sp>
        <p:nvSpPr>
          <p:cNvPr id="520" name="Google Shape;520;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10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8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360" name="Google Shape;360;p80"/>
          <p:cNvSpPr txBox="1"/>
          <p:nvPr/>
        </p:nvSpPr>
        <p:spPr>
          <a:xfrm>
            <a:off x="754850" y="1601100"/>
            <a:ext cx="71289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latin typeface="Rubik"/>
                <a:ea typeface="Rubik"/>
                <a:cs typeface="Rubik"/>
                <a:sym typeface="Rubik"/>
              </a:rPr>
              <a:t>Daily</a:t>
            </a:r>
            <a:endParaRPr sz="1600">
              <a:latin typeface="Rubik"/>
              <a:ea typeface="Rubik"/>
              <a:cs typeface="Rubik"/>
              <a:sym typeface="Rubik"/>
            </a:endParaRPr>
          </a:p>
          <a:p>
            <a:pPr indent="0" lvl="0" marL="0" rtl="0" algn="l">
              <a:spcBef>
                <a:spcPts val="0"/>
              </a:spcBef>
              <a:spcAft>
                <a:spcPts val="0"/>
              </a:spcAft>
              <a:buNone/>
            </a:pPr>
            <a:r>
              <a:t/>
            </a:r>
            <a:endParaRPr sz="1600">
              <a:latin typeface="Rubik"/>
              <a:ea typeface="Rubik"/>
              <a:cs typeface="Rubik"/>
              <a:sym typeface="Rubik"/>
            </a:endParaRPr>
          </a:p>
          <a:p>
            <a:pPr indent="0" lvl="0" marL="0" rtl="0" algn="l">
              <a:spcBef>
                <a:spcPts val="0"/>
              </a:spcBef>
              <a:spcAft>
                <a:spcPts val="0"/>
              </a:spcAft>
              <a:buNone/>
            </a:pPr>
            <a:r>
              <a:rPr lang="es" sz="1600">
                <a:latin typeface="Rubik"/>
                <a:ea typeface="Rubik"/>
                <a:cs typeface="Rubik"/>
                <a:sym typeface="Rubik"/>
              </a:rPr>
              <a:t>Explicación: Componentes de una Serie de Tiempo</a:t>
            </a:r>
            <a:endParaRPr sz="1600">
              <a:latin typeface="Rubik"/>
              <a:ea typeface="Rubik"/>
              <a:cs typeface="Rubik"/>
              <a:sym typeface="Rubik"/>
            </a:endParaRPr>
          </a:p>
          <a:p>
            <a:pPr indent="0" lvl="0" marL="0" rtl="0" algn="l">
              <a:spcBef>
                <a:spcPts val="0"/>
              </a:spcBef>
              <a:spcAft>
                <a:spcPts val="0"/>
              </a:spcAft>
              <a:buNone/>
            </a:pPr>
            <a:r>
              <a:t/>
            </a:r>
            <a:endParaRPr sz="1600">
              <a:latin typeface="Rubik"/>
              <a:ea typeface="Rubik"/>
              <a:cs typeface="Rubik"/>
              <a:sym typeface="Rubik"/>
            </a:endParaRPr>
          </a:p>
          <a:p>
            <a:pPr indent="0" lvl="0" marL="0" rtl="0" algn="l">
              <a:spcBef>
                <a:spcPts val="0"/>
              </a:spcBef>
              <a:spcAft>
                <a:spcPts val="0"/>
              </a:spcAft>
              <a:buNone/>
            </a:pPr>
            <a:r>
              <a:rPr b="1" lang="es" sz="1600">
                <a:latin typeface="Rubik"/>
                <a:ea typeface="Rubik"/>
                <a:cs typeface="Rubik"/>
                <a:sym typeface="Rubik"/>
              </a:rPr>
              <a:t>Break</a:t>
            </a:r>
            <a:endParaRPr sz="1600">
              <a:latin typeface="Rubik"/>
              <a:ea typeface="Rubik"/>
              <a:cs typeface="Rubik"/>
              <a:sym typeface="Rubik"/>
            </a:endParaRPr>
          </a:p>
          <a:p>
            <a:pPr indent="0" lvl="0" marL="0" rtl="0" algn="l">
              <a:spcBef>
                <a:spcPts val="0"/>
              </a:spcBef>
              <a:spcAft>
                <a:spcPts val="0"/>
              </a:spcAft>
              <a:buNone/>
            </a:pPr>
            <a:r>
              <a:t/>
            </a:r>
            <a:endParaRPr sz="1600">
              <a:latin typeface="Rubik"/>
              <a:ea typeface="Rubik"/>
              <a:cs typeface="Rubik"/>
              <a:sym typeface="Rubik"/>
            </a:endParaRPr>
          </a:p>
          <a:p>
            <a:pPr indent="0" lvl="0" marL="0" rtl="0" algn="l">
              <a:spcBef>
                <a:spcPts val="0"/>
              </a:spcBef>
              <a:spcAft>
                <a:spcPts val="0"/>
              </a:spcAft>
              <a:buNone/>
            </a:pPr>
            <a:r>
              <a:rPr lang="es" sz="1600">
                <a:latin typeface="Rubik"/>
                <a:ea typeface="Rubik"/>
                <a:cs typeface="Rubik"/>
                <a:sym typeface="Rubik"/>
              </a:rPr>
              <a:t>Hands-on training</a:t>
            </a:r>
            <a:endParaRPr sz="1600">
              <a:latin typeface="Rubik"/>
              <a:ea typeface="Rubik"/>
              <a:cs typeface="Rubik"/>
              <a:sym typeface="Rubik"/>
            </a:endParaRPr>
          </a:p>
          <a:p>
            <a:pPr indent="0" lvl="0" marL="0" rtl="0" algn="l">
              <a:spcBef>
                <a:spcPts val="0"/>
              </a:spcBef>
              <a:spcAft>
                <a:spcPts val="0"/>
              </a:spcAft>
              <a:buNone/>
            </a:pPr>
            <a:r>
              <a:t/>
            </a:r>
            <a:endParaRPr sz="1600">
              <a:latin typeface="Rubik"/>
              <a:ea typeface="Rubik"/>
              <a:cs typeface="Rubik"/>
              <a:sym typeface="Rubik"/>
            </a:endParaRPr>
          </a:p>
          <a:p>
            <a:pPr indent="0" lvl="0" marL="0" rtl="0" algn="l">
              <a:spcBef>
                <a:spcPts val="0"/>
              </a:spcBef>
              <a:spcAft>
                <a:spcPts val="0"/>
              </a:spcAft>
              <a:buNone/>
            </a:pPr>
            <a:r>
              <a:rPr lang="es" sz="1600">
                <a:latin typeface="Rubik"/>
                <a:ea typeface="Rubik"/>
                <a:cs typeface="Rubik"/>
                <a:sym typeface="Rubik"/>
              </a:rPr>
              <a:t>Cierre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81"/>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Daily </a:t>
            </a:r>
            <a:endParaRPr/>
          </a:p>
        </p:txBody>
      </p:sp>
      <p:sp>
        <p:nvSpPr>
          <p:cNvPr id="366" name="Google Shape;366;p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82"/>
          <p:cNvSpPr/>
          <p:nvPr/>
        </p:nvSpPr>
        <p:spPr>
          <a:xfrm>
            <a:off x="2368625" y="1229825"/>
            <a:ext cx="2994000" cy="3464100"/>
          </a:xfrm>
          <a:prstGeom prst="roundRect">
            <a:avLst>
              <a:gd fmla="val 7171" name="adj"/>
            </a:avLst>
          </a:prstGeom>
          <a:solidFill>
            <a:srgbClr val="FFFFFF"/>
          </a:solidFill>
          <a:ln>
            <a:noFill/>
          </a:ln>
          <a:effectLst>
            <a:outerShdw blurRad="57150" rotWithShape="0" algn="bl" dir="5400000" dist="19050">
              <a:srgbClr val="000000">
                <a:alpha val="21000"/>
              </a:srgbClr>
            </a:outerShdw>
          </a:effectLst>
        </p:spPr>
        <p:txBody>
          <a:bodyPr anchorCtr="0" anchor="b" bIns="91425" lIns="91425" spcFirstLastPara="1" rIns="91425" wrap="square" tIns="91425">
            <a:noAutofit/>
          </a:bodyPr>
          <a:lstStyle/>
          <a:p>
            <a:pPr indent="0" lvl="0" marL="0" rtl="0" algn="l">
              <a:spcBef>
                <a:spcPts val="0"/>
              </a:spcBef>
              <a:spcAft>
                <a:spcPts val="0"/>
              </a:spcAft>
              <a:buNone/>
            </a:pPr>
            <a:r>
              <a:t/>
            </a:r>
            <a:endParaRPr sz="1000">
              <a:latin typeface="Rubik"/>
              <a:ea typeface="Rubik"/>
              <a:cs typeface="Rubik"/>
              <a:sym typeface="Rubik"/>
            </a:endParaRPr>
          </a:p>
        </p:txBody>
      </p:sp>
      <p:sp>
        <p:nvSpPr>
          <p:cNvPr id="372" name="Google Shape;372;p82"/>
          <p:cNvSpPr/>
          <p:nvPr/>
        </p:nvSpPr>
        <p:spPr>
          <a:xfrm>
            <a:off x="2368625" y="1276475"/>
            <a:ext cx="2994000" cy="393600"/>
          </a:xfrm>
          <a:prstGeom prst="roundRect">
            <a:avLst>
              <a:gd fmla="val 7171" name="adj"/>
            </a:avLst>
          </a:prstGeom>
          <a:solidFill>
            <a:srgbClr val="FFFFFF"/>
          </a:solidFill>
          <a:ln>
            <a:noFill/>
          </a:ln>
          <a:effectLst>
            <a:outerShdw blurRad="57150" rotWithShape="0" algn="bl" dir="5400000" dist="19050">
              <a:srgbClr val="000000">
                <a:alpha val="21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1" lang="es" sz="1300">
                <a:solidFill>
                  <a:srgbClr val="B7B7B7"/>
                </a:solidFill>
                <a:latin typeface="Rubik"/>
                <a:ea typeface="Rubik"/>
                <a:cs typeface="Rubik"/>
                <a:sym typeface="Rubik"/>
              </a:rPr>
              <a:t>Bitácora</a:t>
            </a:r>
            <a:endParaRPr sz="1000">
              <a:latin typeface="Rubik"/>
              <a:ea typeface="Rubik"/>
              <a:cs typeface="Rubik"/>
              <a:sym typeface="Rubik"/>
            </a:endParaRPr>
          </a:p>
        </p:txBody>
      </p:sp>
      <p:sp>
        <p:nvSpPr>
          <p:cNvPr id="373" name="Google Shape;373;p82"/>
          <p:cNvSpPr/>
          <p:nvPr/>
        </p:nvSpPr>
        <p:spPr>
          <a:xfrm>
            <a:off x="5562775" y="1229825"/>
            <a:ext cx="2994000" cy="3464100"/>
          </a:xfrm>
          <a:prstGeom prst="roundRect">
            <a:avLst>
              <a:gd fmla="val 7171" name="adj"/>
            </a:avLst>
          </a:prstGeom>
          <a:solidFill>
            <a:srgbClr val="FFFFFF"/>
          </a:solidFill>
          <a:ln>
            <a:noFill/>
          </a:ln>
          <a:effectLst>
            <a:outerShdw blurRad="57150" rotWithShape="0" algn="bl" dir="5400000" dist="19050">
              <a:srgbClr val="000000">
                <a:alpha val="21000"/>
              </a:srgbClr>
            </a:outerShdw>
          </a:effectLst>
        </p:spPr>
        <p:txBody>
          <a:bodyPr anchorCtr="0" anchor="b" bIns="91425" lIns="91425" spcFirstLastPara="1" rIns="91425" wrap="square" tIns="91425">
            <a:noAutofit/>
          </a:bodyPr>
          <a:lstStyle/>
          <a:p>
            <a:pPr indent="0" lvl="0" marL="0" rtl="0" algn="l">
              <a:spcBef>
                <a:spcPts val="0"/>
              </a:spcBef>
              <a:spcAft>
                <a:spcPts val="0"/>
              </a:spcAft>
              <a:buNone/>
            </a:pPr>
            <a:r>
              <a:t/>
            </a:r>
            <a:endParaRPr sz="1000">
              <a:latin typeface="Rubik"/>
              <a:ea typeface="Rubik"/>
              <a:cs typeface="Rubik"/>
              <a:sym typeface="Rubik"/>
            </a:endParaRPr>
          </a:p>
        </p:txBody>
      </p:sp>
      <p:sp>
        <p:nvSpPr>
          <p:cNvPr id="374" name="Google Shape;374;p82"/>
          <p:cNvSpPr txBox="1"/>
          <p:nvPr>
            <p:ph type="title"/>
          </p:nvPr>
        </p:nvSpPr>
        <p:spPr>
          <a:xfrm>
            <a:off x="288750" y="587675"/>
            <a:ext cx="1436700" cy="15186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s">
                <a:latin typeface="Rubik"/>
                <a:ea typeface="Rubik"/>
                <a:cs typeface="Rubik"/>
                <a:sym typeface="Rubik"/>
              </a:rPr>
              <a:t>Daily </a:t>
            </a:r>
            <a:endParaRPr b="1" sz="2200">
              <a:latin typeface="Rubik"/>
              <a:ea typeface="Rubik"/>
              <a:cs typeface="Rubik"/>
              <a:sym typeface="Rubik"/>
            </a:endParaRPr>
          </a:p>
        </p:txBody>
      </p:sp>
      <p:sp>
        <p:nvSpPr>
          <p:cNvPr id="375" name="Google Shape;375;p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376" name="Google Shape;376;p82"/>
          <p:cNvSpPr txBox="1"/>
          <p:nvPr/>
        </p:nvSpPr>
        <p:spPr>
          <a:xfrm>
            <a:off x="5558875" y="3404675"/>
            <a:ext cx="2994000" cy="964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200">
                <a:highlight>
                  <a:schemeClr val="lt1"/>
                </a:highlight>
                <a:latin typeface="Rubik"/>
                <a:ea typeface="Rubik"/>
                <a:cs typeface="Rubik"/>
                <a:sym typeface="Rubik"/>
              </a:rPr>
              <a:t>¿Cómo te ha ido? </a:t>
            </a:r>
            <a:endParaRPr i="1" sz="1200">
              <a:highlight>
                <a:schemeClr val="lt1"/>
              </a:highlight>
              <a:latin typeface="Rubik"/>
              <a:ea typeface="Rubik"/>
              <a:cs typeface="Rubik"/>
              <a:sym typeface="Rubik"/>
            </a:endParaRPr>
          </a:p>
          <a:p>
            <a:pPr indent="0" lvl="0" marL="0" rtl="0" algn="ctr">
              <a:lnSpc>
                <a:spcPct val="115000"/>
              </a:lnSpc>
              <a:spcBef>
                <a:spcPts val="0"/>
              </a:spcBef>
              <a:spcAft>
                <a:spcPts val="0"/>
              </a:spcAft>
              <a:buNone/>
            </a:pPr>
            <a:r>
              <a:rPr lang="es" sz="1200">
                <a:highlight>
                  <a:schemeClr val="lt1"/>
                </a:highlight>
                <a:latin typeface="Rubik"/>
                <a:ea typeface="Rubik"/>
                <a:cs typeface="Rubik"/>
                <a:sym typeface="Rubik"/>
              </a:rPr>
              <a:t>¿Obstáculos? </a:t>
            </a:r>
            <a:endParaRPr sz="1200">
              <a:highlight>
                <a:schemeClr val="lt1"/>
              </a:highlight>
              <a:latin typeface="Rubik"/>
              <a:ea typeface="Rubik"/>
              <a:cs typeface="Rubik"/>
              <a:sym typeface="Rubik"/>
            </a:endParaRPr>
          </a:p>
          <a:p>
            <a:pPr indent="0" lvl="0" marL="0" rtl="0" algn="ctr">
              <a:lnSpc>
                <a:spcPct val="115000"/>
              </a:lnSpc>
              <a:spcBef>
                <a:spcPts val="0"/>
              </a:spcBef>
              <a:spcAft>
                <a:spcPts val="0"/>
              </a:spcAft>
              <a:buNone/>
            </a:pPr>
            <a:r>
              <a:rPr lang="es" sz="1200">
                <a:highlight>
                  <a:schemeClr val="lt1"/>
                </a:highlight>
                <a:latin typeface="Rubik"/>
                <a:ea typeface="Rubik"/>
                <a:cs typeface="Rubik"/>
                <a:sym typeface="Rubik"/>
              </a:rPr>
              <a:t>¿Cómo seguimos?</a:t>
            </a:r>
            <a:endParaRPr sz="1200">
              <a:highlight>
                <a:schemeClr val="lt1"/>
              </a:highlight>
              <a:latin typeface="Rubik"/>
              <a:ea typeface="Rubik"/>
              <a:cs typeface="Rubik"/>
              <a:sym typeface="Rubik"/>
            </a:endParaRPr>
          </a:p>
          <a:p>
            <a:pPr indent="0" lvl="0" marL="457200" rtl="0" algn="ctr">
              <a:spcBef>
                <a:spcPts val="0"/>
              </a:spcBef>
              <a:spcAft>
                <a:spcPts val="0"/>
              </a:spcAft>
              <a:buNone/>
            </a:pPr>
            <a:r>
              <a:t/>
            </a:r>
            <a:endParaRPr>
              <a:latin typeface="Rubik"/>
              <a:ea typeface="Rubik"/>
              <a:cs typeface="Rubik"/>
              <a:sym typeface="Rubik"/>
            </a:endParaRPr>
          </a:p>
        </p:txBody>
      </p:sp>
      <p:sp>
        <p:nvSpPr>
          <p:cNvPr id="377" name="Google Shape;377;p82"/>
          <p:cNvSpPr txBox="1"/>
          <p:nvPr>
            <p:ph type="title"/>
          </p:nvPr>
        </p:nvSpPr>
        <p:spPr>
          <a:xfrm>
            <a:off x="2388125" y="511475"/>
            <a:ext cx="6426600" cy="647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2400">
                <a:solidFill>
                  <a:srgbClr val="38A3D5"/>
                </a:solidFill>
                <a:latin typeface="Rubik"/>
                <a:ea typeface="Rubik"/>
                <a:cs typeface="Rubik"/>
                <a:sym typeface="Rubik"/>
              </a:rPr>
              <a:t>Sincronizando...</a:t>
            </a:r>
            <a:endParaRPr b="1" sz="2400">
              <a:solidFill>
                <a:srgbClr val="38A3D5"/>
              </a:solidFill>
              <a:latin typeface="Rubik"/>
              <a:ea typeface="Rubik"/>
              <a:cs typeface="Rubik"/>
              <a:sym typeface="Rubik"/>
            </a:endParaRPr>
          </a:p>
        </p:txBody>
      </p:sp>
      <p:pic>
        <p:nvPicPr>
          <p:cNvPr id="378" name="Google Shape;378;p82"/>
          <p:cNvPicPr preferRelativeResize="0"/>
          <p:nvPr/>
        </p:nvPicPr>
        <p:blipFill>
          <a:blip r:embed="rId3">
            <a:alphaModFix/>
          </a:blip>
          <a:stretch>
            <a:fillRect/>
          </a:stretch>
        </p:blipFill>
        <p:spPr>
          <a:xfrm>
            <a:off x="3178750" y="1898779"/>
            <a:ext cx="1373750" cy="1373767"/>
          </a:xfrm>
          <a:prstGeom prst="rect">
            <a:avLst/>
          </a:prstGeom>
          <a:noFill/>
          <a:ln>
            <a:noFill/>
          </a:ln>
        </p:spPr>
      </p:pic>
      <p:sp>
        <p:nvSpPr>
          <p:cNvPr id="379" name="Google Shape;379;p82"/>
          <p:cNvSpPr/>
          <p:nvPr/>
        </p:nvSpPr>
        <p:spPr>
          <a:xfrm>
            <a:off x="5573575" y="1276475"/>
            <a:ext cx="2994000" cy="393600"/>
          </a:xfrm>
          <a:prstGeom prst="roundRect">
            <a:avLst>
              <a:gd fmla="val 7171" name="adj"/>
            </a:avLst>
          </a:prstGeom>
          <a:solidFill>
            <a:srgbClr val="FFFFFF"/>
          </a:solidFill>
          <a:ln>
            <a:noFill/>
          </a:ln>
          <a:effectLst>
            <a:outerShdw blurRad="57150" rotWithShape="0" algn="bl" dir="5400000" dist="19050">
              <a:srgbClr val="000000">
                <a:alpha val="21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1" lang="es" sz="1300">
                <a:solidFill>
                  <a:srgbClr val="B7B7B7"/>
                </a:solidFill>
                <a:latin typeface="Rubik"/>
                <a:ea typeface="Rubik"/>
                <a:cs typeface="Rubik"/>
                <a:sym typeface="Rubik"/>
              </a:rPr>
              <a:t>Challenge</a:t>
            </a:r>
            <a:endParaRPr sz="1000">
              <a:latin typeface="Rubik"/>
              <a:ea typeface="Rubik"/>
              <a:cs typeface="Rubik"/>
              <a:sym typeface="Rubik"/>
            </a:endParaRPr>
          </a:p>
        </p:txBody>
      </p:sp>
      <p:pic>
        <p:nvPicPr>
          <p:cNvPr id="380" name="Google Shape;380;p82"/>
          <p:cNvPicPr preferRelativeResize="0"/>
          <p:nvPr/>
        </p:nvPicPr>
        <p:blipFill>
          <a:blip r:embed="rId4">
            <a:alphaModFix/>
          </a:blip>
          <a:stretch>
            <a:fillRect/>
          </a:stretch>
        </p:blipFill>
        <p:spPr>
          <a:xfrm>
            <a:off x="6372900" y="1898775"/>
            <a:ext cx="1373750" cy="1373750"/>
          </a:xfrm>
          <a:prstGeom prst="rect">
            <a:avLst/>
          </a:prstGeom>
          <a:noFill/>
          <a:ln>
            <a:noFill/>
          </a:ln>
        </p:spPr>
      </p:pic>
      <p:sp>
        <p:nvSpPr>
          <p:cNvPr id="381" name="Google Shape;381;p82"/>
          <p:cNvSpPr txBox="1"/>
          <p:nvPr/>
        </p:nvSpPr>
        <p:spPr>
          <a:xfrm>
            <a:off x="2358475" y="3404675"/>
            <a:ext cx="2994000" cy="964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200">
                <a:highlight>
                  <a:schemeClr val="lt1"/>
                </a:highlight>
                <a:latin typeface="Rubik"/>
                <a:ea typeface="Rubik"/>
                <a:cs typeface="Rubik"/>
                <a:sym typeface="Rubik"/>
              </a:rPr>
              <a:t>¿Cómo te ha ido? </a:t>
            </a:r>
            <a:endParaRPr i="1" sz="1200">
              <a:highlight>
                <a:schemeClr val="lt1"/>
              </a:highlight>
              <a:latin typeface="Rubik"/>
              <a:ea typeface="Rubik"/>
              <a:cs typeface="Rubik"/>
              <a:sym typeface="Rubik"/>
            </a:endParaRPr>
          </a:p>
          <a:p>
            <a:pPr indent="0" lvl="0" marL="0" rtl="0" algn="ctr">
              <a:lnSpc>
                <a:spcPct val="115000"/>
              </a:lnSpc>
              <a:spcBef>
                <a:spcPts val="0"/>
              </a:spcBef>
              <a:spcAft>
                <a:spcPts val="0"/>
              </a:spcAft>
              <a:buNone/>
            </a:pPr>
            <a:r>
              <a:rPr lang="es" sz="1200">
                <a:highlight>
                  <a:schemeClr val="lt1"/>
                </a:highlight>
                <a:latin typeface="Rubik"/>
                <a:ea typeface="Rubik"/>
                <a:cs typeface="Rubik"/>
                <a:sym typeface="Rubik"/>
              </a:rPr>
              <a:t>¿Obstáculos? </a:t>
            </a:r>
            <a:endParaRPr sz="1200">
              <a:highlight>
                <a:schemeClr val="lt1"/>
              </a:highlight>
              <a:latin typeface="Rubik"/>
              <a:ea typeface="Rubik"/>
              <a:cs typeface="Rubik"/>
              <a:sym typeface="Rubik"/>
            </a:endParaRPr>
          </a:p>
          <a:p>
            <a:pPr indent="0" lvl="0" marL="0" rtl="0" algn="ctr">
              <a:lnSpc>
                <a:spcPct val="115000"/>
              </a:lnSpc>
              <a:spcBef>
                <a:spcPts val="0"/>
              </a:spcBef>
              <a:spcAft>
                <a:spcPts val="0"/>
              </a:spcAft>
              <a:buNone/>
            </a:pPr>
            <a:r>
              <a:rPr lang="es" sz="1200">
                <a:highlight>
                  <a:schemeClr val="lt1"/>
                </a:highlight>
                <a:latin typeface="Rubik"/>
                <a:ea typeface="Rubik"/>
                <a:cs typeface="Rubik"/>
                <a:sym typeface="Rubik"/>
              </a:rPr>
              <a:t>¿Cómo seguimos?</a:t>
            </a:r>
            <a:endParaRPr sz="1200">
              <a:highlight>
                <a:schemeClr val="lt1"/>
              </a:highlight>
              <a:latin typeface="Rubik"/>
              <a:ea typeface="Rubik"/>
              <a:cs typeface="Rubik"/>
              <a:sym typeface="Rubik"/>
            </a:endParaRPr>
          </a:p>
          <a:p>
            <a:pPr indent="0" lvl="0" marL="457200" rtl="0" algn="ctr">
              <a:spcBef>
                <a:spcPts val="0"/>
              </a:spcBef>
              <a:spcAft>
                <a:spcPts val="0"/>
              </a:spcAft>
              <a:buNone/>
            </a:pPr>
            <a:r>
              <a:t/>
            </a:r>
            <a:endParaRPr>
              <a:latin typeface="Rubik"/>
              <a:ea typeface="Rubik"/>
              <a:cs typeface="Rubik"/>
              <a:sym typeface="Rubik"/>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83"/>
          <p:cNvSpPr txBox="1"/>
          <p:nvPr>
            <p:ph type="title"/>
          </p:nvPr>
        </p:nvSpPr>
        <p:spPr>
          <a:xfrm>
            <a:off x="729450" y="587675"/>
            <a:ext cx="55116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Repaso de la bitácora</a:t>
            </a:r>
            <a:endParaRPr/>
          </a:p>
          <a:p>
            <a:pPr indent="0" lvl="0" marL="0" rtl="0" algn="l">
              <a:spcBef>
                <a:spcPts val="0"/>
              </a:spcBef>
              <a:spcAft>
                <a:spcPts val="0"/>
              </a:spcAft>
              <a:buNone/>
            </a:pPr>
            <a:r>
              <a:rPr b="0" lang="es"/>
              <a:t>Series de tiempo</a:t>
            </a:r>
            <a:endParaRPr b="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id="391" name="Google Shape;391;p84"/>
          <p:cNvPicPr preferRelativeResize="0"/>
          <p:nvPr/>
        </p:nvPicPr>
        <p:blipFill>
          <a:blip r:embed="rId3">
            <a:alphaModFix/>
          </a:blip>
          <a:stretch>
            <a:fillRect/>
          </a:stretch>
        </p:blipFill>
        <p:spPr>
          <a:xfrm>
            <a:off x="1921475" y="1751725"/>
            <a:ext cx="4492501" cy="2411133"/>
          </a:xfrm>
          <a:prstGeom prst="rect">
            <a:avLst/>
          </a:prstGeom>
          <a:noFill/>
          <a:ln>
            <a:noFill/>
          </a:ln>
        </p:spPr>
      </p:pic>
      <p:sp>
        <p:nvSpPr>
          <p:cNvPr id="392" name="Google Shape;392;p84"/>
          <p:cNvSpPr txBox="1"/>
          <p:nvPr/>
        </p:nvSpPr>
        <p:spPr>
          <a:xfrm>
            <a:off x="899775" y="989500"/>
            <a:ext cx="7848600" cy="6591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lang="es" sz="1500">
                <a:latin typeface="Rubik"/>
                <a:ea typeface="Rubik"/>
                <a:cs typeface="Rubik"/>
                <a:sym typeface="Rubik"/>
              </a:rPr>
              <a:t>Variable medida secuencialmente en el tiempo.</a:t>
            </a:r>
            <a:endParaRPr sz="1800">
              <a:solidFill>
                <a:srgbClr val="434343"/>
              </a:solidFill>
              <a:latin typeface="Rubik"/>
              <a:ea typeface="Rubik"/>
              <a:cs typeface="Rubik"/>
              <a:sym typeface="Rubik"/>
            </a:endParaRPr>
          </a:p>
        </p:txBody>
      </p:sp>
      <p:sp>
        <p:nvSpPr>
          <p:cNvPr id="393" name="Google Shape;393;p84"/>
          <p:cNvSpPr txBox="1"/>
          <p:nvPr/>
        </p:nvSpPr>
        <p:spPr>
          <a:xfrm>
            <a:off x="1921475" y="4216500"/>
            <a:ext cx="4492500" cy="65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latin typeface="Rubik"/>
                <a:ea typeface="Rubik"/>
                <a:cs typeface="Rubik"/>
                <a:sym typeface="Rubik"/>
              </a:rPr>
              <a:t>Pasajeros internacionales, Pan Am, EEUU, 1949 - 1960. Fuente: Introductory Time Series With R</a:t>
            </a:r>
            <a:endParaRPr sz="1200">
              <a:latin typeface="Rubik"/>
              <a:ea typeface="Rubik"/>
              <a:cs typeface="Rubik"/>
              <a:sym typeface="Rubik"/>
            </a:endParaRPr>
          </a:p>
        </p:txBody>
      </p:sp>
      <p:sp>
        <p:nvSpPr>
          <p:cNvPr id="394" name="Google Shape;394;p84"/>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009BDE"/>
                </a:solidFill>
                <a:latin typeface="Rubik"/>
                <a:ea typeface="Rubik"/>
                <a:cs typeface="Rubik"/>
                <a:sym typeface="Rubik"/>
              </a:rPr>
              <a:t>¿Qué es una serie temporal?</a:t>
            </a:r>
            <a:endParaRPr b="1" sz="2800">
              <a:solidFill>
                <a:srgbClr val="009BDE"/>
              </a:solidFill>
              <a:latin typeface="Rubik"/>
              <a:ea typeface="Rubik"/>
              <a:cs typeface="Rubik"/>
              <a:sym typeface="Rubik"/>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85"/>
          <p:cNvSpPr txBox="1"/>
          <p:nvPr/>
        </p:nvSpPr>
        <p:spPr>
          <a:xfrm>
            <a:off x="859125" y="996025"/>
            <a:ext cx="7112700" cy="377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600">
                <a:latin typeface="Rubik"/>
                <a:ea typeface="Rubik"/>
                <a:cs typeface="Rubik"/>
                <a:sym typeface="Rubik"/>
              </a:rPr>
              <a:t>Clasificación/Regresión</a:t>
            </a:r>
            <a:endParaRPr b="1" sz="1600">
              <a:latin typeface="Rubik"/>
              <a:ea typeface="Rubik"/>
              <a:cs typeface="Rubik"/>
              <a:sym typeface="Rubik"/>
            </a:endParaRPr>
          </a:p>
          <a:p>
            <a:pPr indent="-317500" lvl="0" marL="457200" rtl="0" algn="l">
              <a:spcBef>
                <a:spcPts val="0"/>
              </a:spcBef>
              <a:spcAft>
                <a:spcPts val="0"/>
              </a:spcAft>
              <a:buSzPts val="1400"/>
              <a:buFont typeface="Rubik"/>
              <a:buChar char="●"/>
            </a:pPr>
            <a:r>
              <a:rPr lang="es">
                <a:latin typeface="Rubik"/>
                <a:ea typeface="Rubik"/>
                <a:cs typeface="Rubik"/>
                <a:sym typeface="Rubik"/>
              </a:rPr>
              <a:t>Tiempo para un terremoto</a:t>
            </a:r>
            <a:endParaRPr>
              <a:latin typeface="Rubik"/>
              <a:ea typeface="Rubik"/>
              <a:cs typeface="Rubik"/>
              <a:sym typeface="Rubik"/>
            </a:endParaRPr>
          </a:p>
          <a:p>
            <a:pPr indent="-317500" lvl="0" marL="457200" rtl="0" algn="l">
              <a:spcBef>
                <a:spcPts val="0"/>
              </a:spcBef>
              <a:spcAft>
                <a:spcPts val="0"/>
              </a:spcAft>
              <a:buSzPts val="1400"/>
              <a:buFont typeface="Rubik"/>
              <a:buChar char="●"/>
            </a:pPr>
            <a:r>
              <a:rPr lang="es">
                <a:latin typeface="Rubik"/>
                <a:ea typeface="Rubik"/>
                <a:cs typeface="Rubik"/>
                <a:sym typeface="Rubik"/>
              </a:rPr>
              <a:t>Etc.</a:t>
            </a:r>
            <a:endParaRPr>
              <a:latin typeface="Rubik"/>
              <a:ea typeface="Rubik"/>
              <a:cs typeface="Rubik"/>
              <a:sym typeface="Rubik"/>
            </a:endParaRPr>
          </a:p>
          <a:p>
            <a:pPr indent="0" lvl="0" marL="457200" rtl="0" algn="l">
              <a:spcBef>
                <a:spcPts val="0"/>
              </a:spcBef>
              <a:spcAft>
                <a:spcPts val="0"/>
              </a:spcAft>
              <a:buNone/>
            </a:pPr>
            <a:r>
              <a:t/>
            </a:r>
            <a:endParaRPr>
              <a:latin typeface="Rubik"/>
              <a:ea typeface="Rubik"/>
              <a:cs typeface="Rubik"/>
              <a:sym typeface="Rubik"/>
            </a:endParaRPr>
          </a:p>
          <a:p>
            <a:pPr indent="0" lvl="0" marL="0" rtl="0" algn="l">
              <a:spcBef>
                <a:spcPts val="0"/>
              </a:spcBef>
              <a:spcAft>
                <a:spcPts val="0"/>
              </a:spcAft>
              <a:buNone/>
            </a:pPr>
            <a:r>
              <a:t/>
            </a:r>
            <a:endParaRPr>
              <a:latin typeface="Rubik"/>
              <a:ea typeface="Rubik"/>
              <a:cs typeface="Rubik"/>
              <a:sym typeface="Rubik"/>
            </a:endParaRPr>
          </a:p>
          <a:p>
            <a:pPr indent="0" lvl="0" marL="0" rtl="0" algn="l">
              <a:spcBef>
                <a:spcPts val="0"/>
              </a:spcBef>
              <a:spcAft>
                <a:spcPts val="0"/>
              </a:spcAft>
              <a:buNone/>
            </a:pPr>
            <a:r>
              <a:rPr b="1" lang="es" sz="1600">
                <a:latin typeface="Rubik"/>
                <a:ea typeface="Rubik"/>
                <a:cs typeface="Rubik"/>
                <a:sym typeface="Rubik"/>
              </a:rPr>
              <a:t>Forecasting - Predicción a futuro</a:t>
            </a:r>
            <a:endParaRPr b="1" sz="1600">
              <a:latin typeface="Rubik"/>
              <a:ea typeface="Rubik"/>
              <a:cs typeface="Rubik"/>
              <a:sym typeface="Rubik"/>
            </a:endParaRPr>
          </a:p>
          <a:p>
            <a:pPr indent="-317500" lvl="0" marL="457200" rtl="0" algn="l">
              <a:spcBef>
                <a:spcPts val="0"/>
              </a:spcBef>
              <a:spcAft>
                <a:spcPts val="0"/>
              </a:spcAft>
              <a:buSzPts val="1400"/>
              <a:buFont typeface="Rubik"/>
              <a:buChar char="●"/>
            </a:pPr>
            <a:r>
              <a:rPr lang="es">
                <a:latin typeface="Rubik"/>
                <a:ea typeface="Rubik"/>
                <a:cs typeface="Rubik"/>
                <a:sym typeface="Rubik"/>
              </a:rPr>
              <a:t>Pronóstico del clima</a:t>
            </a:r>
            <a:endParaRPr>
              <a:latin typeface="Rubik"/>
              <a:ea typeface="Rubik"/>
              <a:cs typeface="Rubik"/>
              <a:sym typeface="Rubik"/>
            </a:endParaRPr>
          </a:p>
          <a:p>
            <a:pPr indent="-317500" lvl="0" marL="457200" rtl="0" algn="l">
              <a:spcBef>
                <a:spcPts val="0"/>
              </a:spcBef>
              <a:spcAft>
                <a:spcPts val="0"/>
              </a:spcAft>
              <a:buSzPts val="1400"/>
              <a:buFont typeface="Rubik"/>
              <a:buChar char="●"/>
            </a:pPr>
            <a:r>
              <a:rPr lang="es">
                <a:latin typeface="Rubik"/>
                <a:ea typeface="Rubik"/>
                <a:cs typeface="Rubik"/>
                <a:sym typeface="Rubik"/>
              </a:rPr>
              <a:t>Valor del dólar, moneda u acción a futuro</a:t>
            </a:r>
            <a:endParaRPr>
              <a:latin typeface="Rubik"/>
              <a:ea typeface="Rubik"/>
              <a:cs typeface="Rubik"/>
              <a:sym typeface="Rubik"/>
            </a:endParaRPr>
          </a:p>
          <a:p>
            <a:pPr indent="-317500" lvl="0" marL="457200" rtl="0" algn="l">
              <a:spcBef>
                <a:spcPts val="0"/>
              </a:spcBef>
              <a:spcAft>
                <a:spcPts val="0"/>
              </a:spcAft>
              <a:buSzPts val="1400"/>
              <a:buFont typeface="Rubik"/>
              <a:buChar char="●"/>
            </a:pPr>
            <a:r>
              <a:rPr lang="es">
                <a:latin typeface="Rubik"/>
                <a:ea typeface="Rubik"/>
                <a:cs typeface="Rubik"/>
                <a:sym typeface="Rubik"/>
              </a:rPr>
              <a:t>Tráfico en una página web</a:t>
            </a:r>
            <a:endParaRPr>
              <a:latin typeface="Rubik"/>
              <a:ea typeface="Rubik"/>
              <a:cs typeface="Rubik"/>
              <a:sym typeface="Rubik"/>
            </a:endParaRPr>
          </a:p>
          <a:p>
            <a:pPr indent="-317500" lvl="0" marL="457200" rtl="0" algn="l">
              <a:spcBef>
                <a:spcPts val="0"/>
              </a:spcBef>
              <a:spcAft>
                <a:spcPts val="0"/>
              </a:spcAft>
              <a:buSzPts val="1400"/>
              <a:buFont typeface="Rubik"/>
              <a:buChar char="●"/>
            </a:pPr>
            <a:r>
              <a:rPr lang="es">
                <a:latin typeface="Rubik"/>
                <a:ea typeface="Rubik"/>
                <a:cs typeface="Rubik"/>
                <a:sym typeface="Rubik"/>
              </a:rPr>
              <a:t>Compras de un negocio, empresa, etc.</a:t>
            </a:r>
            <a:endParaRPr>
              <a:latin typeface="Rubik"/>
              <a:ea typeface="Rubik"/>
              <a:cs typeface="Rubik"/>
              <a:sym typeface="Rubik"/>
            </a:endParaRPr>
          </a:p>
          <a:p>
            <a:pPr indent="-317500" lvl="0" marL="457200" rtl="0" algn="l">
              <a:spcBef>
                <a:spcPts val="0"/>
              </a:spcBef>
              <a:spcAft>
                <a:spcPts val="0"/>
              </a:spcAft>
              <a:buSzPts val="1400"/>
              <a:buFont typeface="Rubik"/>
              <a:buChar char="●"/>
            </a:pPr>
            <a:r>
              <a:rPr lang="es">
                <a:latin typeface="Rubik"/>
                <a:ea typeface="Rubik"/>
                <a:cs typeface="Rubik"/>
                <a:sym typeface="Rubik"/>
              </a:rPr>
              <a:t>Etc.</a:t>
            </a:r>
            <a:endParaRPr>
              <a:latin typeface="Rubik"/>
              <a:ea typeface="Rubik"/>
              <a:cs typeface="Rubik"/>
              <a:sym typeface="Rubik"/>
            </a:endParaRPr>
          </a:p>
          <a:p>
            <a:pPr indent="0" lvl="0" marL="457200" rtl="0" algn="l">
              <a:spcBef>
                <a:spcPts val="0"/>
              </a:spcBef>
              <a:spcAft>
                <a:spcPts val="0"/>
              </a:spcAft>
              <a:buNone/>
            </a:pPr>
            <a:r>
              <a:t/>
            </a:r>
            <a:endParaRPr>
              <a:latin typeface="Rubik"/>
              <a:ea typeface="Rubik"/>
              <a:cs typeface="Rubik"/>
              <a:sym typeface="Rubik"/>
            </a:endParaRPr>
          </a:p>
          <a:p>
            <a:pPr indent="0" lvl="0" marL="0" rtl="0" algn="l">
              <a:spcBef>
                <a:spcPts val="0"/>
              </a:spcBef>
              <a:spcAft>
                <a:spcPts val="0"/>
              </a:spcAft>
              <a:buNone/>
            </a:pPr>
            <a:r>
              <a:t/>
            </a:r>
            <a:endParaRPr>
              <a:latin typeface="Rubik"/>
              <a:ea typeface="Rubik"/>
              <a:cs typeface="Rubik"/>
              <a:sym typeface="Rubik"/>
            </a:endParaRPr>
          </a:p>
          <a:p>
            <a:pPr indent="0" lvl="0" marL="0" rtl="0" algn="l">
              <a:spcBef>
                <a:spcPts val="0"/>
              </a:spcBef>
              <a:spcAft>
                <a:spcPts val="0"/>
              </a:spcAft>
              <a:buNone/>
            </a:pPr>
            <a:r>
              <a:rPr b="1" lang="es">
                <a:latin typeface="Rubik"/>
                <a:ea typeface="Rubik"/>
                <a:cs typeface="Rubik"/>
                <a:sym typeface="Rubik"/>
              </a:rPr>
              <a:t>Detección de puntos de quiebre</a:t>
            </a:r>
            <a:endParaRPr b="1">
              <a:latin typeface="Rubik"/>
              <a:ea typeface="Rubik"/>
              <a:cs typeface="Rubik"/>
              <a:sym typeface="Rubik"/>
            </a:endParaRPr>
          </a:p>
          <a:p>
            <a:pPr indent="-317500" lvl="0" marL="457200" rtl="0" algn="l">
              <a:spcBef>
                <a:spcPts val="0"/>
              </a:spcBef>
              <a:spcAft>
                <a:spcPts val="0"/>
              </a:spcAft>
              <a:buSzPts val="1400"/>
              <a:buFont typeface="Rubik"/>
              <a:buChar char="●"/>
            </a:pPr>
            <a:r>
              <a:rPr lang="es">
                <a:latin typeface="Rubik"/>
                <a:ea typeface="Rubik"/>
                <a:cs typeface="Rubik"/>
                <a:sym typeface="Rubik"/>
              </a:rPr>
              <a:t>Devaluación</a:t>
            </a:r>
            <a:endParaRPr>
              <a:latin typeface="Rubik"/>
              <a:ea typeface="Rubik"/>
              <a:cs typeface="Rubik"/>
              <a:sym typeface="Rubik"/>
            </a:endParaRPr>
          </a:p>
          <a:p>
            <a:pPr indent="-317500" lvl="0" marL="457200" rtl="0" algn="l">
              <a:spcBef>
                <a:spcPts val="0"/>
              </a:spcBef>
              <a:spcAft>
                <a:spcPts val="0"/>
              </a:spcAft>
              <a:buSzPts val="1400"/>
              <a:buFont typeface="Rubik"/>
              <a:buChar char="●"/>
            </a:pPr>
            <a:r>
              <a:rPr lang="es">
                <a:latin typeface="Rubik"/>
                <a:ea typeface="Rubik"/>
                <a:cs typeface="Rubik"/>
                <a:sym typeface="Rubik"/>
              </a:rPr>
              <a:t>Etc.</a:t>
            </a:r>
            <a:endParaRPr>
              <a:latin typeface="Rubik"/>
              <a:ea typeface="Rubik"/>
              <a:cs typeface="Rubik"/>
              <a:sym typeface="Rubik"/>
            </a:endParaRPr>
          </a:p>
          <a:p>
            <a:pPr indent="0" lvl="0" marL="0" rtl="0" algn="l">
              <a:spcBef>
                <a:spcPts val="0"/>
              </a:spcBef>
              <a:spcAft>
                <a:spcPts val="0"/>
              </a:spcAft>
              <a:buNone/>
            </a:pPr>
            <a:r>
              <a:t/>
            </a:r>
            <a:endParaRPr>
              <a:latin typeface="Rubik"/>
              <a:ea typeface="Rubik"/>
              <a:cs typeface="Rubik"/>
              <a:sym typeface="Rubik"/>
            </a:endParaRPr>
          </a:p>
          <a:p>
            <a:pPr indent="0" lvl="0" marL="0" rtl="0" algn="l">
              <a:spcBef>
                <a:spcPts val="0"/>
              </a:spcBef>
              <a:spcAft>
                <a:spcPts val="0"/>
              </a:spcAft>
              <a:buNone/>
            </a:pPr>
            <a:r>
              <a:t/>
            </a:r>
            <a:endParaRPr>
              <a:latin typeface="Rubik"/>
              <a:ea typeface="Rubik"/>
              <a:cs typeface="Rubik"/>
              <a:sym typeface="Rubik"/>
            </a:endParaRPr>
          </a:p>
        </p:txBody>
      </p:sp>
      <p:pic>
        <p:nvPicPr>
          <p:cNvPr id="400" name="Google Shape;400;p85"/>
          <p:cNvPicPr preferRelativeResize="0"/>
          <p:nvPr/>
        </p:nvPicPr>
        <p:blipFill rotWithShape="1">
          <a:blip r:embed="rId3">
            <a:alphaModFix/>
          </a:blip>
          <a:srcRect b="0" l="24342" r="17071" t="0"/>
          <a:stretch/>
        </p:blipFill>
        <p:spPr>
          <a:xfrm>
            <a:off x="6003650" y="2357050"/>
            <a:ext cx="2678700" cy="2552700"/>
          </a:xfrm>
          <a:prstGeom prst="ellipse">
            <a:avLst/>
          </a:prstGeom>
          <a:noFill/>
          <a:ln>
            <a:noFill/>
          </a:ln>
        </p:spPr>
      </p:pic>
      <p:sp>
        <p:nvSpPr>
          <p:cNvPr id="401" name="Google Shape;401;p85"/>
          <p:cNvSpPr txBox="1"/>
          <p:nvPr/>
        </p:nvSpPr>
        <p:spPr>
          <a:xfrm>
            <a:off x="899775" y="299275"/>
            <a:ext cx="78582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600">
                <a:solidFill>
                  <a:srgbClr val="009BDE"/>
                </a:solidFill>
                <a:latin typeface="Rubik"/>
                <a:ea typeface="Rubik"/>
                <a:cs typeface="Rubik"/>
                <a:sym typeface="Rubik"/>
              </a:rPr>
              <a:t>¿Qué podemos hacer con las series de tiempo?</a:t>
            </a:r>
            <a:endParaRPr b="1" sz="2600">
              <a:solidFill>
                <a:srgbClr val="009BDE"/>
              </a:solidFill>
              <a:latin typeface="Rubik"/>
              <a:ea typeface="Rubik"/>
              <a:cs typeface="Rubik"/>
              <a:sym typeface="Rubik"/>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86"/>
          <p:cNvPicPr preferRelativeResize="0"/>
          <p:nvPr/>
        </p:nvPicPr>
        <p:blipFill>
          <a:blip r:embed="rId3">
            <a:alphaModFix/>
          </a:blip>
          <a:stretch>
            <a:fillRect/>
          </a:stretch>
        </p:blipFill>
        <p:spPr>
          <a:xfrm>
            <a:off x="415800" y="1472475"/>
            <a:ext cx="8450925" cy="2414550"/>
          </a:xfrm>
          <a:prstGeom prst="rect">
            <a:avLst/>
          </a:prstGeom>
          <a:noFill/>
          <a:ln>
            <a:noFill/>
          </a:ln>
        </p:spPr>
      </p:pic>
      <p:sp>
        <p:nvSpPr>
          <p:cNvPr id="407" name="Google Shape;407;p86"/>
          <p:cNvSpPr txBox="1"/>
          <p:nvPr/>
        </p:nvSpPr>
        <p:spPr>
          <a:xfrm>
            <a:off x="899775" y="299275"/>
            <a:ext cx="7329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434343"/>
                </a:solidFill>
                <a:latin typeface="Rubik"/>
                <a:ea typeface="Rubik"/>
                <a:cs typeface="Rubik"/>
                <a:sym typeface="Rubik"/>
              </a:rPr>
              <a:t>Otras aplicaciones</a:t>
            </a:r>
            <a:r>
              <a:rPr b="1" lang="es" sz="2800">
                <a:solidFill>
                  <a:srgbClr val="434343"/>
                </a:solidFill>
                <a:latin typeface="Rubik"/>
                <a:ea typeface="Rubik"/>
                <a:cs typeface="Rubik"/>
                <a:sym typeface="Rubik"/>
              </a:rPr>
              <a:t> </a:t>
            </a:r>
            <a:r>
              <a:rPr b="1" lang="es" sz="2800">
                <a:solidFill>
                  <a:srgbClr val="009BDE"/>
                </a:solidFill>
                <a:latin typeface="Rubik"/>
                <a:ea typeface="Rubik"/>
                <a:cs typeface="Rubik"/>
                <a:sym typeface="Rubik"/>
              </a:rPr>
              <a:t>· Speech recognition</a:t>
            </a:r>
            <a:endParaRPr b="1" sz="2800">
              <a:solidFill>
                <a:srgbClr val="009BDE"/>
              </a:solidFill>
              <a:latin typeface="Rubik"/>
              <a:ea typeface="Rubik"/>
              <a:cs typeface="Rubik"/>
              <a:sym typeface="Rubik"/>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ncuentros Acámica">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